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59" r:id="rId4"/>
    <p:sldId id="257" r:id="rId5"/>
    <p:sldId id="260" r:id="rId6"/>
    <p:sldId id="261" r:id="rId7"/>
    <p:sldId id="273" r:id="rId8"/>
    <p:sldId id="258" r:id="rId9"/>
    <p:sldId id="262" r:id="rId10"/>
    <p:sldId id="281" r:id="rId11"/>
    <p:sldId id="267" r:id="rId12"/>
    <p:sldId id="272" r:id="rId13"/>
    <p:sldId id="269" r:id="rId14"/>
    <p:sldId id="275" r:id="rId15"/>
    <p:sldId id="276" r:id="rId16"/>
    <p:sldId id="282" r:id="rId17"/>
    <p:sldId id="264" r:id="rId18"/>
    <p:sldId id="279" r:id="rId19"/>
    <p:sldId id="263" r:id="rId20"/>
    <p:sldId id="284" r:id="rId21"/>
    <p:sldId id="28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1E3EE-A963-43DB-808A-B755D2C254E6}" v="622" dt="2021-02-21T20:53:47.513"/>
    <p1510:client id="{9AD8C395-96AE-4AFF-A54E-2BA431EA7534}" v="2631" dt="2021-02-25T14:15:32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yna Zinkiewicz" userId="0b548df1672de5a9" providerId="Windows Live" clId="Web-{0481E3EE-A963-43DB-808A-B755D2C254E6}"/>
    <pc:docChg chg="addSld delSld modSld">
      <pc:chgData name="Martyna Zinkiewicz" userId="0b548df1672de5a9" providerId="Windows Live" clId="Web-{0481E3EE-A963-43DB-808A-B755D2C254E6}" dt="2021-02-21T20:53:47.513" v="362" actId="14100"/>
      <pc:docMkLst>
        <pc:docMk/>
      </pc:docMkLst>
      <pc:sldChg chg="addSp modSp mod setBg">
        <pc:chgData name="Martyna Zinkiewicz" userId="0b548df1672de5a9" providerId="Windows Live" clId="Web-{0481E3EE-A963-43DB-808A-B755D2C254E6}" dt="2021-02-21T20:53:47.513" v="362" actId="14100"/>
        <pc:sldMkLst>
          <pc:docMk/>
          <pc:sldMk cId="4141345911" sldId="256"/>
        </pc:sldMkLst>
        <pc:spChg chg="mod">
          <ac:chgData name="Martyna Zinkiewicz" userId="0b548df1672de5a9" providerId="Windows Live" clId="Web-{0481E3EE-A963-43DB-808A-B755D2C254E6}" dt="2021-02-21T20:53:25.184" v="360"/>
          <ac:spMkLst>
            <pc:docMk/>
            <pc:sldMk cId="4141345911" sldId="256"/>
            <ac:spMk id="2" creationId="{00000000-0000-0000-0000-000000000000}"/>
          </ac:spMkLst>
        </pc:spChg>
        <pc:spChg chg="mod">
          <ac:chgData name="Martyna Zinkiewicz" userId="0b548df1672de5a9" providerId="Windows Live" clId="Web-{0481E3EE-A963-43DB-808A-B755D2C254E6}" dt="2021-02-21T20:53:25.184" v="360"/>
          <ac:spMkLst>
            <pc:docMk/>
            <pc:sldMk cId="4141345911" sldId="256"/>
            <ac:spMk id="3" creationId="{00000000-0000-0000-0000-000000000000}"/>
          </ac:spMkLst>
        </pc:spChg>
        <pc:spChg chg="add">
          <ac:chgData name="Martyna Zinkiewicz" userId="0b548df1672de5a9" providerId="Windows Live" clId="Web-{0481E3EE-A963-43DB-808A-B755D2C254E6}" dt="2021-02-21T20:53:25.184" v="360"/>
          <ac:spMkLst>
            <pc:docMk/>
            <pc:sldMk cId="4141345911" sldId="256"/>
            <ac:spMk id="9" creationId="{81DCCE50-5BF6-42F8-A562-F8C543ADF39C}"/>
          </ac:spMkLst>
        </pc:spChg>
        <pc:spChg chg="add">
          <ac:chgData name="Martyna Zinkiewicz" userId="0b548df1672de5a9" providerId="Windows Live" clId="Web-{0481E3EE-A963-43DB-808A-B755D2C254E6}" dt="2021-02-21T20:53:25.184" v="360"/>
          <ac:spMkLst>
            <pc:docMk/>
            <pc:sldMk cId="4141345911" sldId="256"/>
            <ac:spMk id="11" creationId="{D78A776B-E301-4D5C-A1B5-A17C1BE181F6}"/>
          </ac:spMkLst>
        </pc:spChg>
        <pc:spChg chg="add">
          <ac:chgData name="Martyna Zinkiewicz" userId="0b548df1672de5a9" providerId="Windows Live" clId="Web-{0481E3EE-A963-43DB-808A-B755D2C254E6}" dt="2021-02-21T20:53:25.184" v="360"/>
          <ac:spMkLst>
            <pc:docMk/>
            <pc:sldMk cId="4141345911" sldId="256"/>
            <ac:spMk id="13" creationId="{0DDFA573-E787-440F-8A24-6F6D3D5498A2}"/>
          </ac:spMkLst>
        </pc:spChg>
        <pc:picChg chg="add mod">
          <ac:chgData name="Martyna Zinkiewicz" userId="0b548df1672de5a9" providerId="Windows Live" clId="Web-{0481E3EE-A963-43DB-808A-B755D2C254E6}" dt="2021-02-21T20:53:47.513" v="362" actId="14100"/>
          <ac:picMkLst>
            <pc:docMk/>
            <pc:sldMk cId="4141345911" sldId="256"/>
            <ac:picMk id="4" creationId="{DD50FF89-D126-4C3F-B346-5C9733C0ABCB}"/>
          </ac:picMkLst>
        </pc:picChg>
      </pc:sldChg>
      <pc:sldChg chg="modSp new">
        <pc:chgData name="Martyna Zinkiewicz" userId="0b548df1672de5a9" providerId="Windows Live" clId="Web-{0481E3EE-A963-43DB-808A-B755D2C254E6}" dt="2021-02-21T19:32:16.317" v="57" actId="20577"/>
        <pc:sldMkLst>
          <pc:docMk/>
          <pc:sldMk cId="2963452139" sldId="257"/>
        </pc:sldMkLst>
        <pc:spChg chg="mod">
          <ac:chgData name="Martyna Zinkiewicz" userId="0b548df1672de5a9" providerId="Windows Live" clId="Web-{0481E3EE-A963-43DB-808A-B755D2C254E6}" dt="2021-02-21T19:25:59.936" v="19" actId="20577"/>
          <ac:spMkLst>
            <pc:docMk/>
            <pc:sldMk cId="2963452139" sldId="257"/>
            <ac:spMk id="2" creationId="{303BD7BC-0C04-4523-AAD4-88649D52EF84}"/>
          </ac:spMkLst>
        </pc:spChg>
        <pc:spChg chg="mod">
          <ac:chgData name="Martyna Zinkiewicz" userId="0b548df1672de5a9" providerId="Windows Live" clId="Web-{0481E3EE-A963-43DB-808A-B755D2C254E6}" dt="2021-02-21T19:32:16.317" v="57" actId="20577"/>
          <ac:spMkLst>
            <pc:docMk/>
            <pc:sldMk cId="2963452139" sldId="257"/>
            <ac:spMk id="3" creationId="{9CD6796E-97C6-4246-8081-E5488142CD75}"/>
          </ac:spMkLst>
        </pc:spChg>
      </pc:sldChg>
      <pc:sldChg chg="modSp new">
        <pc:chgData name="Martyna Zinkiewicz" userId="0b548df1672de5a9" providerId="Windows Live" clId="Web-{0481E3EE-A963-43DB-808A-B755D2C254E6}" dt="2021-02-21T19:32:50.147" v="71" actId="20577"/>
        <pc:sldMkLst>
          <pc:docMk/>
          <pc:sldMk cId="3025749499" sldId="258"/>
        </pc:sldMkLst>
        <pc:spChg chg="mod">
          <ac:chgData name="Martyna Zinkiewicz" userId="0b548df1672de5a9" providerId="Windows Live" clId="Web-{0481E3EE-A963-43DB-808A-B755D2C254E6}" dt="2021-02-21T19:32:47.100" v="69" actId="20577"/>
          <ac:spMkLst>
            <pc:docMk/>
            <pc:sldMk cId="3025749499" sldId="258"/>
            <ac:spMk id="2" creationId="{33DE4847-81C8-4117-A9C5-E95A834DF94E}"/>
          </ac:spMkLst>
        </pc:spChg>
        <pc:spChg chg="mod">
          <ac:chgData name="Martyna Zinkiewicz" userId="0b548df1672de5a9" providerId="Windows Live" clId="Web-{0481E3EE-A963-43DB-808A-B755D2C254E6}" dt="2021-02-21T19:32:50.147" v="71" actId="20577"/>
          <ac:spMkLst>
            <pc:docMk/>
            <pc:sldMk cId="3025749499" sldId="258"/>
            <ac:spMk id="3" creationId="{E6D6BB9E-58F4-4388-91D1-A71237CD4419}"/>
          </ac:spMkLst>
        </pc:spChg>
      </pc:sldChg>
      <pc:sldChg chg="modSp new">
        <pc:chgData name="Martyna Zinkiewicz" userId="0b548df1672de5a9" providerId="Windows Live" clId="Web-{0481E3EE-A963-43DB-808A-B755D2C254E6}" dt="2021-02-21T19:40:08.921" v="105" actId="20577"/>
        <pc:sldMkLst>
          <pc:docMk/>
          <pc:sldMk cId="3422846050" sldId="259"/>
        </pc:sldMkLst>
        <pc:spChg chg="mod">
          <ac:chgData name="Martyna Zinkiewicz" userId="0b548df1672de5a9" providerId="Windows Live" clId="Web-{0481E3EE-A963-43DB-808A-B755D2C254E6}" dt="2021-02-21T19:36:08.392" v="75" actId="20577"/>
          <ac:spMkLst>
            <pc:docMk/>
            <pc:sldMk cId="3422846050" sldId="259"/>
            <ac:spMk id="2" creationId="{900023F5-B1A5-49DD-817C-2AA90C82A26A}"/>
          </ac:spMkLst>
        </pc:spChg>
        <pc:spChg chg="mod">
          <ac:chgData name="Martyna Zinkiewicz" userId="0b548df1672de5a9" providerId="Windows Live" clId="Web-{0481E3EE-A963-43DB-808A-B755D2C254E6}" dt="2021-02-21T19:40:08.921" v="105" actId="20577"/>
          <ac:spMkLst>
            <pc:docMk/>
            <pc:sldMk cId="3422846050" sldId="259"/>
            <ac:spMk id="4" creationId="{D6DC3C04-D40F-4B8D-9C63-AE64A22FF9F1}"/>
          </ac:spMkLst>
        </pc:spChg>
      </pc:sldChg>
      <pc:sldChg chg="modSp new">
        <pc:chgData name="Martyna Zinkiewicz" userId="0b548df1672de5a9" providerId="Windows Live" clId="Web-{0481E3EE-A963-43DB-808A-B755D2C254E6}" dt="2021-02-21T19:48:31.778" v="156" actId="20577"/>
        <pc:sldMkLst>
          <pc:docMk/>
          <pc:sldMk cId="272529625" sldId="260"/>
        </pc:sldMkLst>
        <pc:spChg chg="mod">
          <ac:chgData name="Martyna Zinkiewicz" userId="0b548df1672de5a9" providerId="Windows Live" clId="Web-{0481E3EE-A963-43DB-808A-B755D2C254E6}" dt="2021-02-21T19:40:48.705" v="108" actId="20577"/>
          <ac:spMkLst>
            <pc:docMk/>
            <pc:sldMk cId="272529625" sldId="260"/>
            <ac:spMk id="2" creationId="{F912530F-2F9F-43FE-BC8F-E85942DB9DF4}"/>
          </ac:spMkLst>
        </pc:spChg>
        <pc:spChg chg="mod">
          <ac:chgData name="Martyna Zinkiewicz" userId="0b548df1672de5a9" providerId="Windows Live" clId="Web-{0481E3EE-A963-43DB-808A-B755D2C254E6}" dt="2021-02-21T19:48:31.778" v="156" actId="20577"/>
          <ac:spMkLst>
            <pc:docMk/>
            <pc:sldMk cId="272529625" sldId="260"/>
            <ac:spMk id="3" creationId="{1FBA77A8-F352-433C-BA8D-42D47DA3B9D2}"/>
          </ac:spMkLst>
        </pc:spChg>
      </pc:sldChg>
      <pc:sldChg chg="modSp new">
        <pc:chgData name="Martyna Zinkiewicz" userId="0b548df1672de5a9" providerId="Windows Live" clId="Web-{0481E3EE-A963-43DB-808A-B755D2C254E6}" dt="2021-02-21T19:49:22.031" v="165" actId="20577"/>
        <pc:sldMkLst>
          <pc:docMk/>
          <pc:sldMk cId="1212116596" sldId="261"/>
        </pc:sldMkLst>
        <pc:spChg chg="mod">
          <ac:chgData name="Martyna Zinkiewicz" userId="0b548df1672de5a9" providerId="Windows Live" clId="Web-{0481E3EE-A963-43DB-808A-B755D2C254E6}" dt="2021-02-21T19:48:59.014" v="160" actId="20577"/>
          <ac:spMkLst>
            <pc:docMk/>
            <pc:sldMk cId="1212116596" sldId="261"/>
            <ac:spMk id="2" creationId="{8D3E7578-04FF-497F-B4B0-F5DE379BC232}"/>
          </ac:spMkLst>
        </pc:spChg>
        <pc:spChg chg="mod">
          <ac:chgData name="Martyna Zinkiewicz" userId="0b548df1672de5a9" providerId="Windows Live" clId="Web-{0481E3EE-A963-43DB-808A-B755D2C254E6}" dt="2021-02-21T19:49:22.031" v="165" actId="20577"/>
          <ac:spMkLst>
            <pc:docMk/>
            <pc:sldMk cId="1212116596" sldId="261"/>
            <ac:spMk id="4" creationId="{B72E13FE-17E5-4269-9E92-B68F0BC37ED4}"/>
          </ac:spMkLst>
        </pc:spChg>
      </pc:sldChg>
      <pc:sldChg chg="modSp new">
        <pc:chgData name="Martyna Zinkiewicz" userId="0b548df1672de5a9" providerId="Windows Live" clId="Web-{0481E3EE-A963-43DB-808A-B755D2C254E6}" dt="2021-02-21T20:02:01.104" v="202" actId="20577"/>
        <pc:sldMkLst>
          <pc:docMk/>
          <pc:sldMk cId="602395428" sldId="262"/>
        </pc:sldMkLst>
        <pc:spChg chg="mod">
          <ac:chgData name="Martyna Zinkiewicz" userId="0b548df1672de5a9" providerId="Windows Live" clId="Web-{0481E3EE-A963-43DB-808A-B755D2C254E6}" dt="2021-02-21T19:50:51.551" v="168" actId="20577"/>
          <ac:spMkLst>
            <pc:docMk/>
            <pc:sldMk cId="602395428" sldId="262"/>
            <ac:spMk id="2" creationId="{B038F198-8AFD-4091-AD53-09CB07C54779}"/>
          </ac:spMkLst>
        </pc:spChg>
        <pc:spChg chg="mod">
          <ac:chgData name="Martyna Zinkiewicz" userId="0b548df1672de5a9" providerId="Windows Live" clId="Web-{0481E3EE-A963-43DB-808A-B755D2C254E6}" dt="2021-02-21T20:02:01.104" v="202" actId="20577"/>
          <ac:spMkLst>
            <pc:docMk/>
            <pc:sldMk cId="602395428" sldId="262"/>
            <ac:spMk id="3" creationId="{CE998CAD-8678-4B2B-9D3C-DB7F67F56832}"/>
          </ac:spMkLst>
        </pc:spChg>
      </pc:sldChg>
      <pc:sldChg chg="modSp new">
        <pc:chgData name="Martyna Zinkiewicz" userId="0b548df1672de5a9" providerId="Windows Live" clId="Web-{0481E3EE-A963-43DB-808A-B755D2C254E6}" dt="2021-02-21T20:08:13.438" v="238" actId="20577"/>
        <pc:sldMkLst>
          <pc:docMk/>
          <pc:sldMk cId="2164124660" sldId="263"/>
        </pc:sldMkLst>
        <pc:spChg chg="mod">
          <ac:chgData name="Martyna Zinkiewicz" userId="0b548df1672de5a9" providerId="Windows Live" clId="Web-{0481E3EE-A963-43DB-808A-B755D2C254E6}" dt="2021-02-21T20:02:23.559" v="206" actId="20577"/>
          <ac:spMkLst>
            <pc:docMk/>
            <pc:sldMk cId="2164124660" sldId="263"/>
            <ac:spMk id="2" creationId="{F9A1FFA5-85D4-4279-9469-1C9E709C937F}"/>
          </ac:spMkLst>
        </pc:spChg>
        <pc:spChg chg="mod">
          <ac:chgData name="Martyna Zinkiewicz" userId="0b548df1672de5a9" providerId="Windows Live" clId="Web-{0481E3EE-A963-43DB-808A-B755D2C254E6}" dt="2021-02-21T20:08:13.438" v="238" actId="20577"/>
          <ac:spMkLst>
            <pc:docMk/>
            <pc:sldMk cId="2164124660" sldId="263"/>
            <ac:spMk id="3" creationId="{98978F83-D40F-43BB-B1DF-E83B87670A94}"/>
          </ac:spMkLst>
        </pc:spChg>
      </pc:sldChg>
      <pc:sldChg chg="modSp new">
        <pc:chgData name="Martyna Zinkiewicz" userId="0b548df1672de5a9" providerId="Windows Live" clId="Web-{0481E3EE-A963-43DB-808A-B755D2C254E6}" dt="2021-02-21T20:11:21.652" v="273" actId="20577"/>
        <pc:sldMkLst>
          <pc:docMk/>
          <pc:sldMk cId="1744377947" sldId="264"/>
        </pc:sldMkLst>
        <pc:spChg chg="mod">
          <ac:chgData name="Martyna Zinkiewicz" userId="0b548df1672de5a9" providerId="Windows Live" clId="Web-{0481E3EE-A963-43DB-808A-B755D2C254E6}" dt="2021-02-21T20:08:50.987" v="242" actId="20577"/>
          <ac:spMkLst>
            <pc:docMk/>
            <pc:sldMk cId="1744377947" sldId="264"/>
            <ac:spMk id="2" creationId="{6CCE0417-96F2-4A01-8330-5855205F1468}"/>
          </ac:spMkLst>
        </pc:spChg>
        <pc:spChg chg="mod">
          <ac:chgData name="Martyna Zinkiewicz" userId="0b548df1672de5a9" providerId="Windows Live" clId="Web-{0481E3EE-A963-43DB-808A-B755D2C254E6}" dt="2021-02-21T20:11:21.652" v="273" actId="20577"/>
          <ac:spMkLst>
            <pc:docMk/>
            <pc:sldMk cId="1744377947" sldId="264"/>
            <ac:spMk id="4" creationId="{1D0ED1CA-DD8E-4F93-851E-6CE41688A7E1}"/>
          </ac:spMkLst>
        </pc:spChg>
      </pc:sldChg>
      <pc:sldChg chg="addSp delSp modSp new del mod modClrScheme chgLayout">
        <pc:chgData name="Martyna Zinkiewicz" userId="0b548df1672de5a9" providerId="Windows Live" clId="Web-{0481E3EE-A963-43DB-808A-B755D2C254E6}" dt="2021-02-21T20:08:22.282" v="239"/>
        <pc:sldMkLst>
          <pc:docMk/>
          <pc:sldMk cId="3358547777" sldId="264"/>
        </pc:sldMkLst>
        <pc:spChg chg="add del mod">
          <ac:chgData name="Martyna Zinkiewicz" userId="0b548df1672de5a9" providerId="Windows Live" clId="Web-{0481E3EE-A963-43DB-808A-B755D2C254E6}" dt="2021-02-21T20:05:10.224" v="224"/>
          <ac:spMkLst>
            <pc:docMk/>
            <pc:sldMk cId="3358547777" sldId="264"/>
            <ac:spMk id="2" creationId="{D0169146-20E4-4ADF-AAC3-9F756EC92E13}"/>
          </ac:spMkLst>
        </pc:spChg>
        <pc:spChg chg="add del mod">
          <ac:chgData name="Martyna Zinkiewicz" userId="0b548df1672de5a9" providerId="Windows Live" clId="Web-{0481E3EE-A963-43DB-808A-B755D2C254E6}" dt="2021-02-21T20:05:28.851" v="228"/>
          <ac:spMkLst>
            <pc:docMk/>
            <pc:sldMk cId="3358547777" sldId="264"/>
            <ac:spMk id="3" creationId="{86947A10-4378-433A-95B8-81FC3F8A8E89}"/>
          </ac:spMkLst>
        </pc:spChg>
        <pc:spChg chg="add mod">
          <ac:chgData name="Martyna Zinkiewicz" userId="0b548df1672de5a9" providerId="Windows Live" clId="Web-{0481E3EE-A963-43DB-808A-B755D2C254E6}" dt="2021-02-21T20:05:51.930" v="233" actId="20577"/>
          <ac:spMkLst>
            <pc:docMk/>
            <pc:sldMk cId="3358547777" sldId="264"/>
            <ac:spMk id="4" creationId="{EB91E415-46B3-42D7-BD46-7CD94A69F060}"/>
          </ac:spMkLst>
        </pc:spChg>
        <pc:spChg chg="add mod">
          <ac:chgData name="Martyna Zinkiewicz" userId="0b548df1672de5a9" providerId="Windows Live" clId="Web-{0481E3EE-A963-43DB-808A-B755D2C254E6}" dt="2021-02-21T20:05:41.242" v="229"/>
          <ac:spMkLst>
            <pc:docMk/>
            <pc:sldMk cId="3358547777" sldId="264"/>
            <ac:spMk id="5" creationId="{B5674568-0F9F-4E9C-94F3-ADF1EC3CDFC5}"/>
          </ac:spMkLst>
        </pc:spChg>
      </pc:sldChg>
      <pc:sldChg chg="modSp new">
        <pc:chgData name="Martyna Zinkiewicz" userId="0b548df1672de5a9" providerId="Windows Live" clId="Web-{0481E3EE-A963-43DB-808A-B755D2C254E6}" dt="2021-02-21T20:31:02.046" v="307" actId="20577"/>
        <pc:sldMkLst>
          <pc:docMk/>
          <pc:sldMk cId="245493942" sldId="265"/>
        </pc:sldMkLst>
        <pc:spChg chg="mod">
          <ac:chgData name="Martyna Zinkiewicz" userId="0b548df1672de5a9" providerId="Windows Live" clId="Web-{0481E3EE-A963-43DB-808A-B755D2C254E6}" dt="2021-02-21T20:11:53.763" v="280" actId="20577"/>
          <ac:spMkLst>
            <pc:docMk/>
            <pc:sldMk cId="245493942" sldId="265"/>
            <ac:spMk id="2" creationId="{C4A7C8A2-BD86-47C3-B934-BF03D3A4F7E9}"/>
          </ac:spMkLst>
        </pc:spChg>
        <pc:spChg chg="mod">
          <ac:chgData name="Martyna Zinkiewicz" userId="0b548df1672de5a9" providerId="Windows Live" clId="Web-{0481E3EE-A963-43DB-808A-B755D2C254E6}" dt="2021-02-21T20:31:02.046" v="307" actId="20577"/>
          <ac:spMkLst>
            <pc:docMk/>
            <pc:sldMk cId="245493942" sldId="265"/>
            <ac:spMk id="3" creationId="{93B15C1C-D4A1-4F8C-A9E5-A0246AB20F2C}"/>
          </ac:spMkLst>
        </pc:spChg>
      </pc:sldChg>
      <pc:sldChg chg="addSp delSp modSp new">
        <pc:chgData name="Martyna Zinkiewicz" userId="0b548df1672de5a9" providerId="Windows Live" clId="Web-{0481E3EE-A963-43DB-808A-B755D2C254E6}" dt="2021-02-21T20:33:24.382" v="322"/>
        <pc:sldMkLst>
          <pc:docMk/>
          <pc:sldMk cId="4040819695" sldId="266"/>
        </pc:sldMkLst>
        <pc:picChg chg="add del mod">
          <ac:chgData name="Martyna Zinkiewicz" userId="0b548df1672de5a9" providerId="Windows Live" clId="Web-{0481E3EE-A963-43DB-808A-B755D2C254E6}" dt="2021-02-21T20:32:50.224" v="315"/>
          <ac:picMkLst>
            <pc:docMk/>
            <pc:sldMk cId="4040819695" sldId="266"/>
            <ac:picMk id="2" creationId="{21106148-D3F0-4DBC-886D-954F49A80A24}"/>
          </ac:picMkLst>
        </pc:picChg>
        <pc:picChg chg="add del mod">
          <ac:chgData name="Martyna Zinkiewicz" userId="0b548df1672de5a9" providerId="Windows Live" clId="Web-{0481E3EE-A963-43DB-808A-B755D2C254E6}" dt="2021-02-21T20:33:24.382" v="322"/>
          <ac:picMkLst>
            <pc:docMk/>
            <pc:sldMk cId="4040819695" sldId="266"/>
            <ac:picMk id="3" creationId="{7AF20BD6-13A6-4FE6-A260-805FF226C0EE}"/>
          </ac:picMkLst>
        </pc:picChg>
      </pc:sldChg>
      <pc:sldChg chg="modSp new">
        <pc:chgData name="Martyna Zinkiewicz" userId="0b548df1672de5a9" providerId="Windows Live" clId="Web-{0481E3EE-A963-43DB-808A-B755D2C254E6}" dt="2021-02-21T20:45:43.424" v="334" actId="20577"/>
        <pc:sldMkLst>
          <pc:docMk/>
          <pc:sldMk cId="3016117785" sldId="267"/>
        </pc:sldMkLst>
        <pc:spChg chg="mod">
          <ac:chgData name="Martyna Zinkiewicz" userId="0b548df1672de5a9" providerId="Windows Live" clId="Web-{0481E3EE-A963-43DB-808A-B755D2C254E6}" dt="2021-02-21T20:41:39.879" v="325" actId="20577"/>
          <ac:spMkLst>
            <pc:docMk/>
            <pc:sldMk cId="3016117785" sldId="267"/>
            <ac:spMk id="2" creationId="{973FE4BA-70E7-4C13-B060-771FCB74E9A9}"/>
          </ac:spMkLst>
        </pc:spChg>
        <pc:spChg chg="mod">
          <ac:chgData name="Martyna Zinkiewicz" userId="0b548df1672de5a9" providerId="Windows Live" clId="Web-{0481E3EE-A963-43DB-808A-B755D2C254E6}" dt="2021-02-21T20:45:43.424" v="334" actId="20577"/>
          <ac:spMkLst>
            <pc:docMk/>
            <pc:sldMk cId="3016117785" sldId="267"/>
            <ac:spMk id="3" creationId="{4C51B3C7-F9FE-46AF-AFD7-23D6F08DC255}"/>
          </ac:spMkLst>
        </pc:spChg>
      </pc:sldChg>
      <pc:sldChg chg="modSp new">
        <pc:chgData name="Martyna Zinkiewicz" userId="0b548df1672de5a9" providerId="Windows Live" clId="Web-{0481E3EE-A963-43DB-808A-B755D2C254E6}" dt="2021-02-21T20:50:48.659" v="347" actId="20577"/>
        <pc:sldMkLst>
          <pc:docMk/>
          <pc:sldMk cId="393353084" sldId="268"/>
        </pc:sldMkLst>
        <pc:spChg chg="mod">
          <ac:chgData name="Martyna Zinkiewicz" userId="0b548df1672de5a9" providerId="Windows Live" clId="Web-{0481E3EE-A963-43DB-808A-B755D2C254E6}" dt="2021-02-21T20:50:48.659" v="347" actId="20577"/>
          <ac:spMkLst>
            <pc:docMk/>
            <pc:sldMk cId="393353084" sldId="268"/>
            <ac:spMk id="2" creationId="{D4DF6BB9-FE16-43C7-BB86-0F91872181C9}"/>
          </ac:spMkLst>
        </pc:spChg>
        <pc:spChg chg="mod">
          <ac:chgData name="Martyna Zinkiewicz" userId="0b548df1672de5a9" providerId="Windows Live" clId="Web-{0481E3EE-A963-43DB-808A-B755D2C254E6}" dt="2021-02-21T20:47:22.507" v="344" actId="20577"/>
          <ac:spMkLst>
            <pc:docMk/>
            <pc:sldMk cId="393353084" sldId="268"/>
            <ac:spMk id="3" creationId="{16BA0856-0DD6-4AD8-96CA-0CFCB4C9DB82}"/>
          </ac:spMkLst>
        </pc:spChg>
      </pc:sldChg>
      <pc:sldChg chg="modSp new">
        <pc:chgData name="Martyna Zinkiewicz" userId="0b548df1672de5a9" providerId="Windows Live" clId="Web-{0481E3EE-A963-43DB-808A-B755D2C254E6}" dt="2021-02-21T20:52:59.120" v="358" actId="20577"/>
        <pc:sldMkLst>
          <pc:docMk/>
          <pc:sldMk cId="3848495448" sldId="269"/>
        </pc:sldMkLst>
        <pc:spChg chg="mod">
          <ac:chgData name="Martyna Zinkiewicz" userId="0b548df1672de5a9" providerId="Windows Live" clId="Web-{0481E3EE-A963-43DB-808A-B755D2C254E6}" dt="2021-02-21T20:52:59.120" v="358" actId="20577"/>
          <ac:spMkLst>
            <pc:docMk/>
            <pc:sldMk cId="3848495448" sldId="269"/>
            <ac:spMk id="2" creationId="{B37147D4-F434-4FF6-9327-FD0148FCBB7C}"/>
          </ac:spMkLst>
        </pc:spChg>
        <pc:spChg chg="mod">
          <ac:chgData name="Martyna Zinkiewicz" userId="0b548df1672de5a9" providerId="Windows Live" clId="Web-{0481E3EE-A963-43DB-808A-B755D2C254E6}" dt="2021-02-21T20:51:06.098" v="351" actId="20577"/>
          <ac:spMkLst>
            <pc:docMk/>
            <pc:sldMk cId="3848495448" sldId="269"/>
            <ac:spMk id="3" creationId="{C5FD494C-05F6-4C71-BB0B-3044D5E914E7}"/>
          </ac:spMkLst>
        </pc:spChg>
      </pc:sldChg>
    </pc:docChg>
  </pc:docChgLst>
  <pc:docChgLst>
    <pc:chgData name="Martyna Zinkiewicz" userId="0b548df1672de5a9" providerId="Windows Live" clId="Web-{9AD8C395-96AE-4AFF-A54E-2BA431EA7534}"/>
    <pc:docChg chg="addSld delSld modSld sldOrd modMainMaster">
      <pc:chgData name="Martyna Zinkiewicz" userId="0b548df1672de5a9" providerId="Windows Live" clId="Web-{9AD8C395-96AE-4AFF-A54E-2BA431EA7534}" dt="2021-02-25T14:15:32.140" v="1660" actId="20577"/>
      <pc:docMkLst>
        <pc:docMk/>
      </pc:docMkLst>
      <pc:sldChg chg="addSp delSp modSp modTransition">
        <pc:chgData name="Martyna Zinkiewicz" userId="0b548df1672de5a9" providerId="Windows Live" clId="Web-{9AD8C395-96AE-4AFF-A54E-2BA431EA7534}" dt="2021-02-24T19:44:35.679" v="1234"/>
        <pc:sldMkLst>
          <pc:docMk/>
          <pc:sldMk cId="4141345911" sldId="256"/>
        </pc:sldMkLst>
        <pc:spChg chg="mod">
          <ac:chgData name="Martyna Zinkiewicz" userId="0b548df1672de5a9" providerId="Windows Live" clId="Web-{9AD8C395-96AE-4AFF-A54E-2BA431EA7534}" dt="2021-02-24T10:56:10.044" v="285"/>
          <ac:spMkLst>
            <pc:docMk/>
            <pc:sldMk cId="4141345911" sldId="256"/>
            <ac:spMk id="2" creationId="{00000000-0000-0000-0000-000000000000}"/>
          </ac:spMkLst>
        </pc:spChg>
        <pc:spChg chg="mod">
          <ac:chgData name="Martyna Zinkiewicz" userId="0b548df1672de5a9" providerId="Windows Live" clId="Web-{9AD8C395-96AE-4AFF-A54E-2BA431EA7534}" dt="2021-02-24T10:56:10.044" v="285"/>
          <ac:spMkLst>
            <pc:docMk/>
            <pc:sldMk cId="4141345911" sldId="256"/>
            <ac:spMk id="3" creationId="{00000000-0000-0000-0000-000000000000}"/>
          </ac:spMkLst>
        </pc:spChg>
        <pc:spChg chg="del">
          <ac:chgData name="Martyna Zinkiewicz" userId="0b548df1672de5a9" providerId="Windows Live" clId="Web-{9AD8C395-96AE-4AFF-A54E-2BA431EA7534}" dt="2021-02-24T10:56:10.044" v="285"/>
          <ac:spMkLst>
            <pc:docMk/>
            <pc:sldMk cId="4141345911" sldId="256"/>
            <ac:spMk id="9" creationId="{81DCCE50-5BF6-42F8-A562-F8C543ADF39C}"/>
          </ac:spMkLst>
        </pc:spChg>
        <pc:spChg chg="del">
          <ac:chgData name="Martyna Zinkiewicz" userId="0b548df1672de5a9" providerId="Windows Live" clId="Web-{9AD8C395-96AE-4AFF-A54E-2BA431EA7534}" dt="2021-02-24T10:56:10.044" v="285"/>
          <ac:spMkLst>
            <pc:docMk/>
            <pc:sldMk cId="4141345911" sldId="256"/>
            <ac:spMk id="11" creationId="{D78A776B-E301-4D5C-A1B5-A17C1BE181F6}"/>
          </ac:spMkLst>
        </pc:spChg>
        <pc:spChg chg="del">
          <ac:chgData name="Martyna Zinkiewicz" userId="0b548df1672de5a9" providerId="Windows Live" clId="Web-{9AD8C395-96AE-4AFF-A54E-2BA431EA7534}" dt="2021-02-24T10:56:10.044" v="285"/>
          <ac:spMkLst>
            <pc:docMk/>
            <pc:sldMk cId="4141345911" sldId="256"/>
            <ac:spMk id="13" creationId="{0DDFA573-E787-440F-8A24-6F6D3D5498A2}"/>
          </ac:spMkLst>
        </pc:spChg>
        <pc:spChg chg="add">
          <ac:chgData name="Martyna Zinkiewicz" userId="0b548df1672de5a9" providerId="Windows Live" clId="Web-{9AD8C395-96AE-4AFF-A54E-2BA431EA7534}" dt="2021-02-24T10:56:10.044" v="285"/>
          <ac:spMkLst>
            <pc:docMk/>
            <pc:sldMk cId="4141345911" sldId="256"/>
            <ac:spMk id="20" creationId="{94C05FED-3692-43BD-9E78-09E3B839DEAC}"/>
          </ac:spMkLst>
        </pc:spChg>
        <pc:spChg chg="add">
          <ac:chgData name="Martyna Zinkiewicz" userId="0b548df1672de5a9" providerId="Windows Live" clId="Web-{9AD8C395-96AE-4AFF-A54E-2BA431EA7534}" dt="2021-02-24T10:56:10.044" v="285"/>
          <ac:spMkLst>
            <pc:docMk/>
            <pc:sldMk cId="4141345911" sldId="256"/>
            <ac:spMk id="22" creationId="{B0FF085D-BA85-4674-98A4-B6B0C4D32534}"/>
          </ac:spMkLst>
        </pc:spChg>
        <pc:spChg chg="add">
          <ac:chgData name="Martyna Zinkiewicz" userId="0b548df1672de5a9" providerId="Windows Live" clId="Web-{9AD8C395-96AE-4AFF-A54E-2BA431EA7534}" dt="2021-02-24T10:56:10.044" v="285"/>
          <ac:spMkLst>
            <pc:docMk/>
            <pc:sldMk cId="4141345911" sldId="256"/>
            <ac:spMk id="24" creationId="{BCB775FF-CD4A-417A-9C49-6DB1F71EAB65}"/>
          </ac:spMkLst>
        </pc:spChg>
        <pc:spChg chg="add">
          <ac:chgData name="Martyna Zinkiewicz" userId="0b548df1672de5a9" providerId="Windows Live" clId="Web-{9AD8C395-96AE-4AFF-A54E-2BA431EA7534}" dt="2021-02-24T10:56:10.044" v="285"/>
          <ac:spMkLst>
            <pc:docMk/>
            <pc:sldMk cId="4141345911" sldId="256"/>
            <ac:spMk id="26" creationId="{B88CC91D-699B-44FE-8F91-840A5FB0450D}"/>
          </ac:spMkLst>
        </pc:spChg>
        <pc:picChg chg="del">
          <ac:chgData name="Martyna Zinkiewicz" userId="0b548df1672de5a9" providerId="Windows Live" clId="Web-{9AD8C395-96AE-4AFF-A54E-2BA431EA7534}" dt="2021-02-24T10:54:41.948" v="278"/>
          <ac:picMkLst>
            <pc:docMk/>
            <pc:sldMk cId="4141345911" sldId="256"/>
            <ac:picMk id="4" creationId="{DD50FF89-D126-4C3F-B346-5C9733C0ABCB}"/>
          </ac:picMkLst>
        </pc:picChg>
        <pc:picChg chg="add mod">
          <ac:chgData name="Martyna Zinkiewicz" userId="0b548df1672de5a9" providerId="Windows Live" clId="Web-{9AD8C395-96AE-4AFF-A54E-2BA431EA7534}" dt="2021-02-24T10:56:10.044" v="285"/>
          <ac:picMkLst>
            <pc:docMk/>
            <pc:sldMk cId="4141345911" sldId="256"/>
            <ac:picMk id="5" creationId="{90E86963-1B10-4797-8AE9-32428E5A0A58}"/>
          </ac:picMkLst>
        </pc:picChg>
        <pc:picChg chg="add mod ord">
          <ac:chgData name="Martyna Zinkiewicz" userId="0b548df1672de5a9" providerId="Windows Live" clId="Web-{9AD8C395-96AE-4AFF-A54E-2BA431EA7534}" dt="2021-02-24T10:56:10.044" v="285"/>
          <ac:picMkLst>
            <pc:docMk/>
            <pc:sldMk cId="4141345911" sldId="256"/>
            <ac:picMk id="6" creationId="{02F8CBEB-FCAD-463A-9D4C-254F3A2A10AE}"/>
          </ac:picMkLst>
        </pc:picChg>
        <pc:picChg chg="add mod">
          <ac:chgData name="Martyna Zinkiewicz" userId="0b548df1672de5a9" providerId="Windows Live" clId="Web-{9AD8C395-96AE-4AFF-A54E-2BA431EA7534}" dt="2021-02-24T10:56:10.044" v="285"/>
          <ac:picMkLst>
            <pc:docMk/>
            <pc:sldMk cId="4141345911" sldId="256"/>
            <ac:picMk id="7" creationId="{67FF486E-AF7E-47E7-BCC7-341784666837}"/>
          </ac:picMkLst>
        </pc:picChg>
        <pc:picChg chg="add">
          <ac:chgData name="Martyna Zinkiewicz" userId="0b548df1672de5a9" providerId="Windows Live" clId="Web-{9AD8C395-96AE-4AFF-A54E-2BA431EA7534}" dt="2021-02-24T10:56:10.044" v="285"/>
          <ac:picMkLst>
            <pc:docMk/>
            <pc:sldMk cId="4141345911" sldId="256"/>
            <ac:picMk id="18" creationId="{CCF98C79-E6B4-4408-9CAA-8BC971C0FFC2}"/>
          </ac:picMkLst>
        </pc:picChg>
      </pc:sldChg>
      <pc:sldChg chg="addSp delSp modSp mod ord modTransition setBg modClrScheme modShow chgLayout">
        <pc:chgData name="Martyna Zinkiewicz" userId="0b548df1672de5a9" providerId="Windows Live" clId="Web-{9AD8C395-96AE-4AFF-A54E-2BA431EA7534}" dt="2021-02-25T13:57:29.955" v="1583"/>
        <pc:sldMkLst>
          <pc:docMk/>
          <pc:sldMk cId="2963452139" sldId="257"/>
        </pc:sldMkLst>
        <pc:spChg chg="mod ord">
          <ac:chgData name="Martyna Zinkiewicz" userId="0b548df1672de5a9" providerId="Windows Live" clId="Web-{9AD8C395-96AE-4AFF-A54E-2BA431EA7534}" dt="2021-02-24T17:19:10.994" v="942"/>
          <ac:spMkLst>
            <pc:docMk/>
            <pc:sldMk cId="2963452139" sldId="257"/>
            <ac:spMk id="2" creationId="{303BD7BC-0C04-4523-AAD4-88649D52EF84}"/>
          </ac:spMkLst>
        </pc:spChg>
        <pc:spChg chg="mod ord">
          <ac:chgData name="Martyna Zinkiewicz" userId="0b548df1672de5a9" providerId="Windows Live" clId="Web-{9AD8C395-96AE-4AFF-A54E-2BA431EA7534}" dt="2021-02-25T07:31:54.891" v="1298" actId="20577"/>
          <ac:spMkLst>
            <pc:docMk/>
            <pc:sldMk cId="2963452139" sldId="257"/>
            <ac:spMk id="3" creationId="{9CD6796E-97C6-4246-8081-E5488142CD75}"/>
          </ac:spMkLst>
        </pc:spChg>
        <pc:spChg chg="add del mod ord">
          <ac:chgData name="Martyna Zinkiewicz" userId="0b548df1672de5a9" providerId="Windows Live" clId="Web-{9AD8C395-96AE-4AFF-A54E-2BA431EA7534}" dt="2021-02-24T11:50:49.208" v="341"/>
          <ac:spMkLst>
            <pc:docMk/>
            <pc:sldMk cId="2963452139" sldId="257"/>
            <ac:spMk id="4" creationId="{157CC531-0336-49FA-878F-BE91B1EC2633}"/>
          </ac:spMkLst>
        </pc:spChg>
        <pc:spChg chg="add del mod">
          <ac:chgData name="Martyna Zinkiewicz" userId="0b548df1672de5a9" providerId="Windows Live" clId="Web-{9AD8C395-96AE-4AFF-A54E-2BA431EA7534}" dt="2021-02-24T17:18:55.883" v="941"/>
          <ac:spMkLst>
            <pc:docMk/>
            <pc:sldMk cId="2963452139" sldId="257"/>
            <ac:spMk id="5" creationId="{D5EBC0A2-5B9D-48AD-95EE-76211EFBA255}"/>
          </ac:spMkLst>
        </pc:spChg>
        <pc:spChg chg="add del mod">
          <ac:chgData name="Martyna Zinkiewicz" userId="0b548df1672de5a9" providerId="Windows Live" clId="Web-{9AD8C395-96AE-4AFF-A54E-2BA431EA7534}" dt="2021-02-24T11:51:35.773" v="352"/>
          <ac:spMkLst>
            <pc:docMk/>
            <pc:sldMk cId="2963452139" sldId="257"/>
            <ac:spMk id="7" creationId="{9BB20F36-3020-45ED-B11B-7A4208299A1C}"/>
          </ac:spMkLst>
        </pc:spChg>
        <pc:spChg chg="add del">
          <ac:chgData name="Martyna Zinkiewicz" userId="0b548df1672de5a9" providerId="Windows Live" clId="Web-{9AD8C395-96AE-4AFF-A54E-2BA431EA7534}" dt="2021-02-24T17:19:10.994" v="942"/>
          <ac:spMkLst>
            <pc:docMk/>
            <pc:sldMk cId="2963452139" sldId="257"/>
            <ac:spMk id="20" creationId="{8492A138-EC4F-4F03-B497-EBDF2443FC09}"/>
          </ac:spMkLst>
        </pc:spChg>
        <pc:spChg chg="add">
          <ac:chgData name="Martyna Zinkiewicz" userId="0b548df1672de5a9" providerId="Windows Live" clId="Web-{9AD8C395-96AE-4AFF-A54E-2BA431EA7534}" dt="2021-02-24T17:19:10.994" v="942"/>
          <ac:spMkLst>
            <pc:docMk/>
            <pc:sldMk cId="2963452139" sldId="257"/>
            <ac:spMk id="34" creationId="{C04E869F-EBC2-416E-8FB7-4F6A45F66D46}"/>
          </ac:spMkLst>
        </pc:spChg>
        <pc:spChg chg="add">
          <ac:chgData name="Martyna Zinkiewicz" userId="0b548df1672de5a9" providerId="Windows Live" clId="Web-{9AD8C395-96AE-4AFF-A54E-2BA431EA7534}" dt="2021-02-24T17:19:10.994" v="942"/>
          <ac:spMkLst>
            <pc:docMk/>
            <pc:sldMk cId="2963452139" sldId="257"/>
            <ac:spMk id="36" creationId="{7D1C9B27-27B9-4E9E-82C8-6F9B7D12B856}"/>
          </ac:spMkLst>
        </pc:spChg>
        <pc:spChg chg="add">
          <ac:chgData name="Martyna Zinkiewicz" userId="0b548df1672de5a9" providerId="Windows Live" clId="Web-{9AD8C395-96AE-4AFF-A54E-2BA431EA7534}" dt="2021-02-24T17:19:10.994" v="942"/>
          <ac:spMkLst>
            <pc:docMk/>
            <pc:sldMk cId="2963452139" sldId="257"/>
            <ac:spMk id="38" creationId="{7E9AE32D-417D-4951-BD6D-383A7A5E60EC}"/>
          </ac:spMkLst>
        </pc:spChg>
        <pc:grpChg chg="add del">
          <ac:chgData name="Martyna Zinkiewicz" userId="0b548df1672de5a9" providerId="Windows Live" clId="Web-{9AD8C395-96AE-4AFF-A54E-2BA431EA7534}" dt="2021-02-24T17:19:10.994" v="942"/>
          <ac:grpSpMkLst>
            <pc:docMk/>
            <pc:sldMk cId="2963452139" sldId="257"/>
            <ac:grpSpMk id="15" creationId="{47FFD68E-AD03-4180-8BBB-B3E7DE0D1C23}"/>
          </ac:grpSpMkLst>
        </pc:grpChg>
        <pc:grpChg chg="add">
          <ac:chgData name="Martyna Zinkiewicz" userId="0b548df1672de5a9" providerId="Windows Live" clId="Web-{9AD8C395-96AE-4AFF-A54E-2BA431EA7534}" dt="2021-02-24T17:19:10.994" v="942"/>
          <ac:grpSpMkLst>
            <pc:docMk/>
            <pc:sldMk cId="2963452139" sldId="257"/>
            <ac:grpSpMk id="27" creationId="{E389415A-F11F-49E4-B0C5-CF7FF9CE8E07}"/>
          </ac:grpSpMkLst>
        </pc:grpChg>
        <pc:picChg chg="add del mod ord">
          <ac:chgData name="Martyna Zinkiewicz" userId="0b548df1672de5a9" providerId="Windows Live" clId="Web-{9AD8C395-96AE-4AFF-A54E-2BA431EA7534}" dt="2021-02-24T11:51:19.210" v="350"/>
          <ac:picMkLst>
            <pc:docMk/>
            <pc:sldMk cId="2963452139" sldId="257"/>
            <ac:picMk id="5" creationId="{E37A209E-EA2F-4A9B-A21A-69D691A76234}"/>
          </ac:picMkLst>
        </pc:picChg>
        <pc:picChg chg="add mod ord">
          <ac:chgData name="Martyna Zinkiewicz" userId="0b548df1672de5a9" providerId="Windows Live" clId="Web-{9AD8C395-96AE-4AFF-A54E-2BA431EA7534}" dt="2021-02-24T17:19:10.994" v="942"/>
          <ac:picMkLst>
            <pc:docMk/>
            <pc:sldMk cId="2963452139" sldId="257"/>
            <ac:picMk id="6" creationId="{41B3D2C7-0D1E-46E4-8929-9AD11D70E399}"/>
          </ac:picMkLst>
        </pc:picChg>
        <pc:picChg chg="add del mod ord">
          <ac:chgData name="Martyna Zinkiewicz" userId="0b548df1672de5a9" providerId="Windows Live" clId="Web-{9AD8C395-96AE-4AFF-A54E-2BA431EA7534}" dt="2021-02-24T17:18:53.399" v="940"/>
          <ac:picMkLst>
            <pc:docMk/>
            <pc:sldMk cId="2963452139" sldId="257"/>
            <ac:picMk id="8" creationId="{FD1B2B30-0641-4808-BBAF-22312AE061A5}"/>
          </ac:picMkLst>
        </pc:picChg>
        <pc:picChg chg="add del">
          <ac:chgData name="Martyna Zinkiewicz" userId="0b548df1672de5a9" providerId="Windows Live" clId="Web-{9AD8C395-96AE-4AFF-A54E-2BA431EA7534}" dt="2021-02-24T17:19:10.994" v="942"/>
          <ac:picMkLst>
            <pc:docMk/>
            <pc:sldMk cId="2963452139" sldId="257"/>
            <ac:picMk id="13" creationId="{82679E24-B442-48DA-91F5-D20C35276B4A}"/>
          </ac:picMkLst>
        </pc:picChg>
        <pc:picChg chg="add">
          <ac:chgData name="Martyna Zinkiewicz" userId="0b548df1672de5a9" providerId="Windows Live" clId="Web-{9AD8C395-96AE-4AFF-A54E-2BA431EA7534}" dt="2021-02-24T17:19:10.994" v="942"/>
          <ac:picMkLst>
            <pc:docMk/>
            <pc:sldMk cId="2963452139" sldId="257"/>
            <ac:picMk id="25" creationId="{53CD781F-F935-4310-9C70-32C9B03A159F}"/>
          </ac:picMkLst>
        </pc:picChg>
        <pc:picChg chg="add">
          <ac:chgData name="Martyna Zinkiewicz" userId="0b548df1672de5a9" providerId="Windows Live" clId="Web-{9AD8C395-96AE-4AFF-A54E-2BA431EA7534}" dt="2021-02-24T17:19:10.994" v="942"/>
          <ac:picMkLst>
            <pc:docMk/>
            <pc:sldMk cId="2963452139" sldId="257"/>
            <ac:picMk id="32" creationId="{1BCAD38B-5F61-4FEB-A1D1-5FC0D666D279}"/>
          </ac:picMkLst>
        </pc:picChg>
      </pc:sldChg>
      <pc:sldChg chg="addSp delSp modSp mod modTransition setBg">
        <pc:chgData name="Martyna Zinkiewicz" userId="0b548df1672de5a9" providerId="Windows Live" clId="Web-{9AD8C395-96AE-4AFF-A54E-2BA431EA7534}" dt="2021-02-25T07:42:35.979" v="1323" actId="20577"/>
        <pc:sldMkLst>
          <pc:docMk/>
          <pc:sldMk cId="3025749499" sldId="258"/>
        </pc:sldMkLst>
        <pc:spChg chg="mod">
          <ac:chgData name="Martyna Zinkiewicz" userId="0b548df1672de5a9" providerId="Windows Live" clId="Web-{9AD8C395-96AE-4AFF-A54E-2BA431EA7534}" dt="2021-02-25T07:42:35.979" v="1323" actId="20577"/>
          <ac:spMkLst>
            <pc:docMk/>
            <pc:sldMk cId="3025749499" sldId="258"/>
            <ac:spMk id="2" creationId="{33DE4847-81C8-4117-A9C5-E95A834DF94E}"/>
          </ac:spMkLst>
        </pc:spChg>
        <pc:spChg chg="mod ord">
          <ac:chgData name="Martyna Zinkiewicz" userId="0b548df1672de5a9" providerId="Windows Live" clId="Web-{9AD8C395-96AE-4AFF-A54E-2BA431EA7534}" dt="2021-02-25T07:42:04.945" v="1320" actId="14100"/>
          <ac:spMkLst>
            <pc:docMk/>
            <pc:sldMk cId="3025749499" sldId="258"/>
            <ac:spMk id="3" creationId="{E6D6BB9E-58F4-4388-91D1-A71237CD4419}"/>
          </ac:spMkLst>
        </pc:spChg>
        <pc:spChg chg="del">
          <ac:chgData name="Martyna Zinkiewicz" userId="0b548df1672de5a9" providerId="Windows Live" clId="Web-{9AD8C395-96AE-4AFF-A54E-2BA431EA7534}" dt="2021-02-24T13:37:56.691" v="560"/>
          <ac:spMkLst>
            <pc:docMk/>
            <pc:sldMk cId="3025749499" sldId="258"/>
            <ac:spMk id="4" creationId="{F962ED71-B6AB-494B-9E1F-42F7E85F704E}"/>
          </ac:spMkLst>
        </pc:spChg>
        <pc:spChg chg="add del mod">
          <ac:chgData name="Martyna Zinkiewicz" userId="0b548df1672de5a9" providerId="Windows Live" clId="Web-{9AD8C395-96AE-4AFF-A54E-2BA431EA7534}" dt="2021-02-24T19:32:33.430" v="1196"/>
          <ac:spMkLst>
            <pc:docMk/>
            <pc:sldMk cId="3025749499" sldId="258"/>
            <ac:spMk id="5" creationId="{5F505A31-08A7-40E4-96B1-DC2F0E41D705}"/>
          </ac:spMkLst>
        </pc:spChg>
        <pc:spChg chg="add del mod">
          <ac:chgData name="Martyna Zinkiewicz" userId="0b548df1672de5a9" providerId="Windows Live" clId="Web-{9AD8C395-96AE-4AFF-A54E-2BA431EA7534}" dt="2021-02-24T17:22:33.709" v="962"/>
          <ac:spMkLst>
            <pc:docMk/>
            <pc:sldMk cId="3025749499" sldId="258"/>
            <ac:spMk id="6" creationId="{3DF2DD94-283B-4EE9-8C9A-264D249DD98B}"/>
          </ac:spMkLst>
        </pc:spChg>
        <pc:spChg chg="add del mod">
          <ac:chgData name="Martyna Zinkiewicz" userId="0b548df1672de5a9" providerId="Windows Live" clId="Web-{9AD8C395-96AE-4AFF-A54E-2BA431EA7534}" dt="2021-02-24T19:48:33.793" v="1237"/>
          <ac:spMkLst>
            <pc:docMk/>
            <pc:sldMk cId="3025749499" sldId="258"/>
            <ac:spMk id="9" creationId="{7AF36024-7961-4360-B9F1-93142FC170AE}"/>
          </ac:spMkLst>
        </pc:spChg>
        <pc:spChg chg="add del">
          <ac:chgData name="Martyna Zinkiewicz" userId="0b548df1672de5a9" providerId="Windows Live" clId="Web-{9AD8C395-96AE-4AFF-A54E-2BA431EA7534}" dt="2021-02-24T19:32:49.024" v="1197"/>
          <ac:spMkLst>
            <pc:docMk/>
            <pc:sldMk cId="3025749499" sldId="258"/>
            <ac:spMk id="17" creationId="{0276CF47-78D1-45D4-B8A5-05DD68D9FB03}"/>
          </ac:spMkLst>
        </pc:spChg>
        <pc:spChg chg="add del">
          <ac:chgData name="Martyna Zinkiewicz" userId="0b548df1672de5a9" providerId="Windows Live" clId="Web-{9AD8C395-96AE-4AFF-A54E-2BA431EA7534}" dt="2021-02-24T19:48:54.247" v="1240"/>
          <ac:spMkLst>
            <pc:docMk/>
            <pc:sldMk cId="3025749499" sldId="258"/>
            <ac:spMk id="31" creationId="{66DFDEE3-F2F4-48C9-8222-CA273412CD3F}"/>
          </ac:spMkLst>
        </pc:spChg>
        <pc:spChg chg="add del">
          <ac:chgData name="Martyna Zinkiewicz" userId="0b548df1672de5a9" providerId="Windows Live" clId="Web-{9AD8C395-96AE-4AFF-A54E-2BA431EA7534}" dt="2021-02-24T19:48:54.247" v="1240"/>
          <ac:spMkLst>
            <pc:docMk/>
            <pc:sldMk cId="3025749499" sldId="258"/>
            <ac:spMk id="33" creationId="{95A09B00-70D2-4998-8FA5-3A8ED576D9BB}"/>
          </ac:spMkLst>
        </pc:spChg>
        <pc:spChg chg="add del">
          <ac:chgData name="Martyna Zinkiewicz" userId="0b548df1672de5a9" providerId="Windows Live" clId="Web-{9AD8C395-96AE-4AFF-A54E-2BA431EA7534}" dt="2021-02-24T19:48:54.247" v="1240"/>
          <ac:spMkLst>
            <pc:docMk/>
            <pc:sldMk cId="3025749499" sldId="258"/>
            <ac:spMk id="35" creationId="{4B5FB9F9-CCF5-4072-83C3-3B45E1409F7B}"/>
          </ac:spMkLst>
        </pc:spChg>
        <pc:spChg chg="add del">
          <ac:chgData name="Martyna Zinkiewicz" userId="0b548df1672de5a9" providerId="Windows Live" clId="Web-{9AD8C395-96AE-4AFF-A54E-2BA431EA7534}" dt="2021-02-25T07:41:38.756" v="1313"/>
          <ac:spMkLst>
            <pc:docMk/>
            <pc:sldMk cId="3025749499" sldId="258"/>
            <ac:spMk id="49" creationId="{832D3A04-3120-4CF3-8F9E-6DCF218BAC59}"/>
          </ac:spMkLst>
        </pc:spChg>
        <pc:spChg chg="add del">
          <ac:chgData name="Martyna Zinkiewicz" userId="0b548df1672de5a9" providerId="Windows Live" clId="Web-{9AD8C395-96AE-4AFF-A54E-2BA431EA7534}" dt="2021-02-25T07:41:38.756" v="1313"/>
          <ac:spMkLst>
            <pc:docMk/>
            <pc:sldMk cId="3025749499" sldId="258"/>
            <ac:spMk id="51" creationId="{98D68143-E11F-49D9-A842-E52CB4364512}"/>
          </ac:spMkLst>
        </pc:spChg>
        <pc:spChg chg="add del">
          <ac:chgData name="Martyna Zinkiewicz" userId="0b548df1672de5a9" providerId="Windows Live" clId="Web-{9AD8C395-96AE-4AFF-A54E-2BA431EA7534}" dt="2021-02-25T07:41:38.756" v="1313"/>
          <ac:spMkLst>
            <pc:docMk/>
            <pc:sldMk cId="3025749499" sldId="258"/>
            <ac:spMk id="53" creationId="{70D81F57-CC57-46AD-86A2-54F697BD5904}"/>
          </ac:spMkLst>
        </pc:spChg>
        <pc:spChg chg="add">
          <ac:chgData name="Martyna Zinkiewicz" userId="0b548df1672de5a9" providerId="Windows Live" clId="Web-{9AD8C395-96AE-4AFF-A54E-2BA431EA7534}" dt="2021-02-25T07:41:38.756" v="1313"/>
          <ac:spMkLst>
            <pc:docMk/>
            <pc:sldMk cId="3025749499" sldId="258"/>
            <ac:spMk id="67" creationId="{66DFDEE3-F2F4-48C9-8222-CA273412CD3F}"/>
          </ac:spMkLst>
        </pc:spChg>
        <pc:spChg chg="add">
          <ac:chgData name="Martyna Zinkiewicz" userId="0b548df1672de5a9" providerId="Windows Live" clId="Web-{9AD8C395-96AE-4AFF-A54E-2BA431EA7534}" dt="2021-02-25T07:41:38.756" v="1313"/>
          <ac:spMkLst>
            <pc:docMk/>
            <pc:sldMk cId="3025749499" sldId="258"/>
            <ac:spMk id="69" creationId="{95A09B00-70D2-4998-8FA5-3A8ED576D9BB}"/>
          </ac:spMkLst>
        </pc:spChg>
        <pc:spChg chg="add">
          <ac:chgData name="Martyna Zinkiewicz" userId="0b548df1672de5a9" providerId="Windows Live" clId="Web-{9AD8C395-96AE-4AFF-A54E-2BA431EA7534}" dt="2021-02-25T07:41:38.756" v="1313"/>
          <ac:spMkLst>
            <pc:docMk/>
            <pc:sldMk cId="3025749499" sldId="258"/>
            <ac:spMk id="71" creationId="{4B5FB9F9-CCF5-4072-83C3-3B45E1409F7B}"/>
          </ac:spMkLst>
        </pc:spChg>
        <pc:grpChg chg="add del">
          <ac:chgData name="Martyna Zinkiewicz" userId="0b548df1672de5a9" providerId="Windows Live" clId="Web-{9AD8C395-96AE-4AFF-A54E-2BA431EA7534}" dt="2021-02-24T19:32:49.024" v="1197"/>
          <ac:grpSpMkLst>
            <pc:docMk/>
            <pc:sldMk cId="3025749499" sldId="258"/>
            <ac:grpSpMk id="12" creationId="{47FFD68E-AD03-4180-8BBB-B3E7DE0D1C23}"/>
          </ac:grpSpMkLst>
        </pc:grpChg>
        <pc:grpChg chg="add del">
          <ac:chgData name="Martyna Zinkiewicz" userId="0b548df1672de5a9" providerId="Windows Live" clId="Web-{9AD8C395-96AE-4AFF-A54E-2BA431EA7534}" dt="2021-02-24T19:48:54.247" v="1240"/>
          <ac:grpSpMkLst>
            <pc:docMk/>
            <pc:sldMk cId="3025749499" sldId="258"/>
            <ac:grpSpMk id="24" creationId="{E389415A-F11F-49E4-B0C5-CF7FF9CE8E07}"/>
          </ac:grpSpMkLst>
        </pc:grpChg>
        <pc:grpChg chg="add del">
          <ac:chgData name="Martyna Zinkiewicz" userId="0b548df1672de5a9" providerId="Windows Live" clId="Web-{9AD8C395-96AE-4AFF-A54E-2BA431EA7534}" dt="2021-02-25T07:41:38.756" v="1313"/>
          <ac:grpSpMkLst>
            <pc:docMk/>
            <pc:sldMk cId="3025749499" sldId="258"/>
            <ac:grpSpMk id="38" creationId="{47FFD68E-AD03-4180-8BBB-B3E7DE0D1C23}"/>
          </ac:grpSpMkLst>
        </pc:grpChg>
        <pc:grpChg chg="add del">
          <ac:chgData name="Martyna Zinkiewicz" userId="0b548df1672de5a9" providerId="Windows Live" clId="Web-{9AD8C395-96AE-4AFF-A54E-2BA431EA7534}" dt="2021-02-24T19:48:54.043" v="1239"/>
          <ac:grpSpMkLst>
            <pc:docMk/>
            <pc:sldMk cId="3025749499" sldId="258"/>
            <ac:grpSpMk id="42" creationId="{E389415A-F11F-49E4-B0C5-CF7FF9CE8E07}"/>
          </ac:grpSpMkLst>
        </pc:grpChg>
        <pc:grpChg chg="add">
          <ac:chgData name="Martyna Zinkiewicz" userId="0b548df1672de5a9" providerId="Windows Live" clId="Web-{9AD8C395-96AE-4AFF-A54E-2BA431EA7534}" dt="2021-02-25T07:41:38.756" v="1313"/>
          <ac:grpSpMkLst>
            <pc:docMk/>
            <pc:sldMk cId="3025749499" sldId="258"/>
            <ac:grpSpMk id="60" creationId="{E389415A-F11F-49E4-B0C5-CF7FF9CE8E07}"/>
          </ac:grpSpMkLst>
        </pc:grpChg>
        <pc:picChg chg="add del mod ord">
          <ac:chgData name="Martyna Zinkiewicz" userId="0b548df1672de5a9" providerId="Windows Live" clId="Web-{9AD8C395-96AE-4AFF-A54E-2BA431EA7534}" dt="2021-02-24T17:22:32.834" v="961"/>
          <ac:picMkLst>
            <pc:docMk/>
            <pc:sldMk cId="3025749499" sldId="258"/>
            <ac:picMk id="5" creationId="{F92FCC9E-9BF9-4968-9349-330E62AB1597}"/>
          </ac:picMkLst>
        </pc:picChg>
        <pc:picChg chg="add del mod ord">
          <ac:chgData name="Martyna Zinkiewicz" userId="0b548df1672de5a9" providerId="Windows Live" clId="Web-{9AD8C395-96AE-4AFF-A54E-2BA431EA7534}" dt="2021-02-24T19:48:32.793" v="1236"/>
          <ac:picMkLst>
            <pc:docMk/>
            <pc:sldMk cId="3025749499" sldId="258"/>
            <ac:picMk id="6" creationId="{4BD6BC60-1755-4F5B-A1B0-CA4859FC85D4}"/>
          </ac:picMkLst>
        </pc:picChg>
        <pc:picChg chg="add del mod ord">
          <ac:chgData name="Martyna Zinkiewicz" userId="0b548df1672de5a9" providerId="Windows Live" clId="Web-{9AD8C395-96AE-4AFF-A54E-2BA431EA7534}" dt="2021-02-24T19:32:32.289" v="1195"/>
          <ac:picMkLst>
            <pc:docMk/>
            <pc:sldMk cId="3025749499" sldId="258"/>
            <ac:picMk id="7" creationId="{BAC24023-5DB2-4485-A544-0B91FD3154E9}"/>
          </ac:picMkLst>
        </pc:picChg>
        <pc:picChg chg="add del">
          <ac:chgData name="Martyna Zinkiewicz" userId="0b548df1672de5a9" providerId="Windows Live" clId="Web-{9AD8C395-96AE-4AFF-A54E-2BA431EA7534}" dt="2021-02-24T19:32:49.024" v="1197"/>
          <ac:picMkLst>
            <pc:docMk/>
            <pc:sldMk cId="3025749499" sldId="258"/>
            <ac:picMk id="10" creationId="{82679E24-B442-48DA-91F5-D20C35276B4A}"/>
          </ac:picMkLst>
        </pc:picChg>
        <pc:picChg chg="add mod ord">
          <ac:chgData name="Martyna Zinkiewicz" userId="0b548df1672de5a9" providerId="Windows Live" clId="Web-{9AD8C395-96AE-4AFF-A54E-2BA431EA7534}" dt="2021-02-25T07:41:38.756" v="1313"/>
          <ac:picMkLst>
            <pc:docMk/>
            <pc:sldMk cId="3025749499" sldId="258"/>
            <ac:picMk id="11" creationId="{EC46F3EC-9FC2-4392-9475-8D07EF28399A}"/>
          </ac:picMkLst>
        </pc:picChg>
        <pc:picChg chg="add del">
          <ac:chgData name="Martyna Zinkiewicz" userId="0b548df1672de5a9" providerId="Windows Live" clId="Web-{9AD8C395-96AE-4AFF-A54E-2BA431EA7534}" dt="2021-02-24T19:48:54.247" v="1240"/>
          <ac:picMkLst>
            <pc:docMk/>
            <pc:sldMk cId="3025749499" sldId="258"/>
            <ac:picMk id="22" creationId="{53CD781F-F935-4310-9C70-32C9B03A159F}"/>
          </ac:picMkLst>
        </pc:picChg>
        <pc:picChg chg="add del">
          <ac:chgData name="Martyna Zinkiewicz" userId="0b548df1672de5a9" providerId="Windows Live" clId="Web-{9AD8C395-96AE-4AFF-A54E-2BA431EA7534}" dt="2021-02-24T19:48:54.247" v="1240"/>
          <ac:picMkLst>
            <pc:docMk/>
            <pc:sldMk cId="3025749499" sldId="258"/>
            <ac:picMk id="29" creationId="{1D7BE49D-A34B-4F25-BC8C-CE9E2B37FAA9}"/>
          </ac:picMkLst>
        </pc:picChg>
        <pc:picChg chg="add del">
          <ac:chgData name="Martyna Zinkiewicz" userId="0b548df1672de5a9" providerId="Windows Live" clId="Web-{9AD8C395-96AE-4AFF-A54E-2BA431EA7534}" dt="2021-02-25T07:41:38.756" v="1313"/>
          <ac:picMkLst>
            <pc:docMk/>
            <pc:sldMk cId="3025749499" sldId="258"/>
            <ac:picMk id="37" creationId="{82679E24-B442-48DA-91F5-D20C35276B4A}"/>
          </ac:picMkLst>
        </pc:picChg>
        <pc:picChg chg="add del">
          <ac:chgData name="Martyna Zinkiewicz" userId="0b548df1672de5a9" providerId="Windows Live" clId="Web-{9AD8C395-96AE-4AFF-A54E-2BA431EA7534}" dt="2021-02-24T19:48:54.043" v="1239"/>
          <ac:picMkLst>
            <pc:docMk/>
            <pc:sldMk cId="3025749499" sldId="258"/>
            <ac:picMk id="40" creationId="{53CD781F-F935-4310-9C70-32C9B03A159F}"/>
          </ac:picMkLst>
        </pc:picChg>
        <pc:picChg chg="add del">
          <ac:chgData name="Martyna Zinkiewicz" userId="0b548df1672de5a9" providerId="Windows Live" clId="Web-{9AD8C395-96AE-4AFF-A54E-2BA431EA7534}" dt="2021-02-25T07:41:38.756" v="1313"/>
          <ac:picMkLst>
            <pc:docMk/>
            <pc:sldMk cId="3025749499" sldId="258"/>
            <ac:picMk id="47" creationId="{91AB8A88-A60F-421C-9564-D5A7639EA589}"/>
          </ac:picMkLst>
        </pc:picChg>
        <pc:picChg chg="add">
          <ac:chgData name="Martyna Zinkiewicz" userId="0b548df1672de5a9" providerId="Windows Live" clId="Web-{9AD8C395-96AE-4AFF-A54E-2BA431EA7534}" dt="2021-02-25T07:41:38.756" v="1313"/>
          <ac:picMkLst>
            <pc:docMk/>
            <pc:sldMk cId="3025749499" sldId="258"/>
            <ac:picMk id="58" creationId="{53CD781F-F935-4310-9C70-32C9B03A159F}"/>
          </ac:picMkLst>
        </pc:picChg>
        <pc:picChg chg="add">
          <ac:chgData name="Martyna Zinkiewicz" userId="0b548df1672de5a9" providerId="Windows Live" clId="Web-{9AD8C395-96AE-4AFF-A54E-2BA431EA7534}" dt="2021-02-25T07:41:38.756" v="1313"/>
          <ac:picMkLst>
            <pc:docMk/>
            <pc:sldMk cId="3025749499" sldId="258"/>
            <ac:picMk id="65" creationId="{1D7BE49D-A34B-4F25-BC8C-CE9E2B37FAA9}"/>
          </ac:picMkLst>
        </pc:picChg>
      </pc:sldChg>
      <pc:sldChg chg="addSp delSp modSp mod ord modTransition setBg">
        <pc:chgData name="Martyna Zinkiewicz" userId="0b548df1672de5a9" providerId="Windows Live" clId="Web-{9AD8C395-96AE-4AFF-A54E-2BA431EA7534}" dt="2021-02-25T05:42:50.669" v="1289" actId="20577"/>
        <pc:sldMkLst>
          <pc:docMk/>
          <pc:sldMk cId="3422846050" sldId="259"/>
        </pc:sldMkLst>
        <pc:spChg chg="mod">
          <ac:chgData name="Martyna Zinkiewicz" userId="0b548df1672de5a9" providerId="Windows Live" clId="Web-{9AD8C395-96AE-4AFF-A54E-2BA431EA7534}" dt="2021-02-24T17:20:51.750" v="953" actId="20577"/>
          <ac:spMkLst>
            <pc:docMk/>
            <pc:sldMk cId="3422846050" sldId="259"/>
            <ac:spMk id="2" creationId="{900023F5-B1A5-49DD-817C-2AA90C82A26A}"/>
          </ac:spMkLst>
        </pc:spChg>
        <pc:spChg chg="del">
          <ac:chgData name="Martyna Zinkiewicz" userId="0b548df1672de5a9" providerId="Windows Live" clId="Web-{9AD8C395-96AE-4AFF-A54E-2BA431EA7534}" dt="2021-02-24T11:01:02.239" v="312"/>
          <ac:spMkLst>
            <pc:docMk/>
            <pc:sldMk cId="3422846050" sldId="259"/>
            <ac:spMk id="3" creationId="{38555D65-7BF6-4C7C-811F-97B3FF28A0CE}"/>
          </ac:spMkLst>
        </pc:spChg>
        <pc:spChg chg="mod">
          <ac:chgData name="Martyna Zinkiewicz" userId="0b548df1672de5a9" providerId="Windows Live" clId="Web-{9AD8C395-96AE-4AFF-A54E-2BA431EA7534}" dt="2021-02-25T05:42:50.669" v="1289" actId="20577"/>
          <ac:spMkLst>
            <pc:docMk/>
            <pc:sldMk cId="3422846050" sldId="259"/>
            <ac:spMk id="4" creationId="{D6DC3C04-D40F-4B8D-9C63-AE64A22FF9F1}"/>
          </ac:spMkLst>
        </pc:spChg>
        <pc:spChg chg="add del mod">
          <ac:chgData name="Martyna Zinkiewicz" userId="0b548df1672de5a9" providerId="Windows Live" clId="Web-{9AD8C395-96AE-4AFF-A54E-2BA431EA7534}" dt="2021-02-25T05:39:48.253" v="1254"/>
          <ac:spMkLst>
            <pc:docMk/>
            <pc:sldMk cId="3422846050" sldId="259"/>
            <ac:spMk id="5" creationId="{A816509B-095C-41DC-BE62-A5B480DE71B1}"/>
          </ac:spMkLst>
        </pc:spChg>
        <pc:spChg chg="add del mod">
          <ac:chgData name="Martyna Zinkiewicz" userId="0b548df1672de5a9" providerId="Windows Live" clId="Web-{9AD8C395-96AE-4AFF-A54E-2BA431EA7534}" dt="2021-02-24T17:19:52.449" v="944"/>
          <ac:spMkLst>
            <pc:docMk/>
            <pc:sldMk cId="3422846050" sldId="259"/>
            <ac:spMk id="6" creationId="{DF8DE15A-8AD8-4BEA-893E-39239E929E0D}"/>
          </ac:spMkLst>
        </pc:spChg>
        <pc:grpChg chg="add">
          <ac:chgData name="Martyna Zinkiewicz" userId="0b548df1672de5a9" providerId="Windows Live" clId="Web-{9AD8C395-96AE-4AFF-A54E-2BA431EA7534}" dt="2021-02-24T11:01:32.490" v="313"/>
          <ac:grpSpMkLst>
            <pc:docMk/>
            <pc:sldMk cId="3422846050" sldId="259"/>
            <ac:grpSpMk id="12" creationId="{E389415A-F11F-49E4-B0C5-CF7FF9CE8E07}"/>
          </ac:grpSpMkLst>
        </pc:grpChg>
        <pc:picChg chg="add del mod ord">
          <ac:chgData name="Martyna Zinkiewicz" userId="0b548df1672de5a9" providerId="Windows Live" clId="Web-{9AD8C395-96AE-4AFF-A54E-2BA431EA7534}" dt="2021-02-24T17:19:50.621" v="943"/>
          <ac:picMkLst>
            <pc:docMk/>
            <pc:sldMk cId="3422846050" sldId="259"/>
            <ac:picMk id="5" creationId="{4CFC0C72-3917-4550-B3D6-B8F672CD2FC0}"/>
          </ac:picMkLst>
        </pc:picChg>
        <pc:picChg chg="add mod ord">
          <ac:chgData name="Martyna Zinkiewicz" userId="0b548df1672de5a9" providerId="Windows Live" clId="Web-{9AD8C395-96AE-4AFF-A54E-2BA431EA7534}" dt="2021-02-25T05:40:31.771" v="1262" actId="14100"/>
          <ac:picMkLst>
            <pc:docMk/>
            <pc:sldMk cId="3422846050" sldId="259"/>
            <ac:picMk id="6" creationId="{3E695A43-716D-43E2-B974-9D2F3148866A}"/>
          </ac:picMkLst>
        </pc:picChg>
        <pc:picChg chg="add del mod ord">
          <ac:chgData name="Martyna Zinkiewicz" userId="0b548df1672de5a9" providerId="Windows Live" clId="Web-{9AD8C395-96AE-4AFF-A54E-2BA431EA7534}" dt="2021-02-25T05:37:33.371" v="1253"/>
          <ac:picMkLst>
            <pc:docMk/>
            <pc:sldMk cId="3422846050" sldId="259"/>
            <ac:picMk id="7" creationId="{06B9FF1E-9D35-4FFC-9B42-9304205EE5B5}"/>
          </ac:picMkLst>
        </pc:picChg>
        <pc:picChg chg="add">
          <ac:chgData name="Martyna Zinkiewicz" userId="0b548df1672de5a9" providerId="Windows Live" clId="Web-{9AD8C395-96AE-4AFF-A54E-2BA431EA7534}" dt="2021-02-24T11:01:32.490" v="313"/>
          <ac:picMkLst>
            <pc:docMk/>
            <pc:sldMk cId="3422846050" sldId="259"/>
            <ac:picMk id="10" creationId="{53CD781F-F935-4310-9C70-32C9B03A159F}"/>
          </ac:picMkLst>
        </pc:picChg>
      </pc:sldChg>
      <pc:sldChg chg="addSp delSp modSp mod ord modTransition setBg">
        <pc:chgData name="Martyna Zinkiewicz" userId="0b548df1672de5a9" providerId="Windows Live" clId="Web-{9AD8C395-96AE-4AFF-A54E-2BA431EA7534}" dt="2021-02-24T19:44:35.679" v="1234"/>
        <pc:sldMkLst>
          <pc:docMk/>
          <pc:sldMk cId="272529625" sldId="260"/>
        </pc:sldMkLst>
        <pc:spChg chg="mod">
          <ac:chgData name="Martyna Zinkiewicz" userId="0b548df1672de5a9" providerId="Windows Live" clId="Web-{9AD8C395-96AE-4AFF-A54E-2BA431EA7534}" dt="2021-02-24T11:56:04.747" v="386" actId="20577"/>
          <ac:spMkLst>
            <pc:docMk/>
            <pc:sldMk cId="272529625" sldId="260"/>
            <ac:spMk id="2" creationId="{F912530F-2F9F-43FE-BC8F-E85942DB9DF4}"/>
          </ac:spMkLst>
        </pc:spChg>
        <pc:spChg chg="mod ord">
          <ac:chgData name="Martyna Zinkiewicz" userId="0b548df1672de5a9" providerId="Windows Live" clId="Web-{9AD8C395-96AE-4AFF-A54E-2BA431EA7534}" dt="2021-02-24T12:01:40.878" v="469" actId="14100"/>
          <ac:spMkLst>
            <pc:docMk/>
            <pc:sldMk cId="272529625" sldId="260"/>
            <ac:spMk id="3" creationId="{1FBA77A8-F352-433C-BA8D-42D47DA3B9D2}"/>
          </ac:spMkLst>
        </pc:spChg>
        <pc:spChg chg="del">
          <ac:chgData name="Martyna Zinkiewicz" userId="0b548df1672de5a9" providerId="Windows Live" clId="Web-{9AD8C395-96AE-4AFF-A54E-2BA431EA7534}" dt="2021-02-24T11:55:20.916" v="382"/>
          <ac:spMkLst>
            <pc:docMk/>
            <pc:sldMk cId="272529625" sldId="260"/>
            <ac:spMk id="4" creationId="{2146BA4A-08FB-4396-916B-68CCFB195E03}"/>
          </ac:spMkLst>
        </pc:spChg>
        <pc:grpChg chg="add">
          <ac:chgData name="Martyna Zinkiewicz" userId="0b548df1672de5a9" providerId="Windows Live" clId="Web-{9AD8C395-96AE-4AFF-A54E-2BA431EA7534}" dt="2021-02-24T11:55:44.402" v="383"/>
          <ac:grpSpMkLst>
            <pc:docMk/>
            <pc:sldMk cId="272529625" sldId="260"/>
            <ac:grpSpMk id="12" creationId="{E389415A-F11F-49E4-B0C5-CF7FF9CE8E07}"/>
          </ac:grpSpMkLst>
        </pc:grpChg>
        <pc:picChg chg="add mod ord">
          <ac:chgData name="Martyna Zinkiewicz" userId="0b548df1672de5a9" providerId="Windows Live" clId="Web-{9AD8C395-96AE-4AFF-A54E-2BA431EA7534}" dt="2021-02-24T11:55:44.402" v="383"/>
          <ac:picMkLst>
            <pc:docMk/>
            <pc:sldMk cId="272529625" sldId="260"/>
            <ac:picMk id="5" creationId="{464361B7-A475-4755-BA2F-545A10ACF94A}"/>
          </ac:picMkLst>
        </pc:picChg>
        <pc:picChg chg="add">
          <ac:chgData name="Martyna Zinkiewicz" userId="0b548df1672de5a9" providerId="Windows Live" clId="Web-{9AD8C395-96AE-4AFF-A54E-2BA431EA7534}" dt="2021-02-24T11:55:44.402" v="383"/>
          <ac:picMkLst>
            <pc:docMk/>
            <pc:sldMk cId="272529625" sldId="260"/>
            <ac:picMk id="10" creationId="{53CD781F-F935-4310-9C70-32C9B03A159F}"/>
          </ac:picMkLst>
        </pc:picChg>
      </pc:sldChg>
      <pc:sldChg chg="addSp delSp modSp mod ord modTransition setBg">
        <pc:chgData name="Martyna Zinkiewicz" userId="0b548df1672de5a9" providerId="Windows Live" clId="Web-{9AD8C395-96AE-4AFF-A54E-2BA431EA7534}" dt="2021-02-25T07:39:21.810" v="1303" actId="14100"/>
        <pc:sldMkLst>
          <pc:docMk/>
          <pc:sldMk cId="1212116596" sldId="261"/>
        </pc:sldMkLst>
        <pc:spChg chg="mod">
          <ac:chgData name="Martyna Zinkiewicz" userId="0b548df1672de5a9" providerId="Windows Live" clId="Web-{9AD8C395-96AE-4AFF-A54E-2BA431EA7534}" dt="2021-02-25T07:39:10.887" v="1301" actId="14100"/>
          <ac:spMkLst>
            <pc:docMk/>
            <pc:sldMk cId="1212116596" sldId="261"/>
            <ac:spMk id="2" creationId="{8D3E7578-04FF-497F-B4B0-F5DE379BC232}"/>
          </ac:spMkLst>
        </pc:spChg>
        <pc:spChg chg="del">
          <ac:chgData name="Martyna Zinkiewicz" userId="0b548df1672de5a9" providerId="Windows Live" clId="Web-{9AD8C395-96AE-4AFF-A54E-2BA431EA7534}" dt="2021-02-24T12:02:12.021" v="470"/>
          <ac:spMkLst>
            <pc:docMk/>
            <pc:sldMk cId="1212116596" sldId="261"/>
            <ac:spMk id="3" creationId="{1AD46FA1-A4F8-4A9D-884C-8201DDCB8148}"/>
          </ac:spMkLst>
        </pc:spChg>
        <pc:spChg chg="mod ord">
          <ac:chgData name="Martyna Zinkiewicz" userId="0b548df1672de5a9" providerId="Windows Live" clId="Web-{9AD8C395-96AE-4AFF-A54E-2BA431EA7534}" dt="2021-02-25T07:39:15.106" v="1302" actId="14100"/>
          <ac:spMkLst>
            <pc:docMk/>
            <pc:sldMk cId="1212116596" sldId="261"/>
            <ac:spMk id="4" creationId="{B72E13FE-17E5-4269-9E92-B68F0BC37ED4}"/>
          </ac:spMkLst>
        </pc:spChg>
        <pc:spChg chg="add del">
          <ac:chgData name="Martyna Zinkiewicz" userId="0b548df1672de5a9" providerId="Windows Live" clId="Web-{9AD8C395-96AE-4AFF-A54E-2BA431EA7534}" dt="2021-02-25T07:37:14.802" v="1300"/>
          <ac:spMkLst>
            <pc:docMk/>
            <pc:sldMk cId="1212116596" sldId="261"/>
            <ac:spMk id="27" creationId="{F87C20A0-BD08-4315-BE42-56F2B41F8FED}"/>
          </ac:spMkLst>
        </pc:spChg>
        <pc:spChg chg="add del">
          <ac:chgData name="Martyna Zinkiewicz" userId="0b548df1672de5a9" providerId="Windows Live" clId="Web-{9AD8C395-96AE-4AFF-A54E-2BA431EA7534}" dt="2021-02-25T07:37:14.802" v="1300"/>
          <ac:spMkLst>
            <pc:docMk/>
            <pc:sldMk cId="1212116596" sldId="261"/>
            <ac:spMk id="29" creationId="{0B7D5331-B093-4784-99E0-88AFBACF6313}"/>
          </ac:spMkLst>
        </pc:spChg>
        <pc:grpChg chg="add del">
          <ac:chgData name="Martyna Zinkiewicz" userId="0b548df1672de5a9" providerId="Windows Live" clId="Web-{9AD8C395-96AE-4AFF-A54E-2BA431EA7534}" dt="2021-02-25T07:37:14.802" v="1300"/>
          <ac:grpSpMkLst>
            <pc:docMk/>
            <pc:sldMk cId="1212116596" sldId="261"/>
            <ac:grpSpMk id="12" creationId="{47FFD68E-AD03-4180-8BBB-B3E7DE0D1C23}"/>
          </ac:grpSpMkLst>
        </pc:grpChg>
        <pc:grpChg chg="add del">
          <ac:chgData name="Martyna Zinkiewicz" userId="0b548df1672de5a9" providerId="Windows Live" clId="Web-{9AD8C395-96AE-4AFF-A54E-2BA431EA7534}" dt="2021-02-25T07:37:14.802" v="1300"/>
          <ac:grpSpMkLst>
            <pc:docMk/>
            <pc:sldMk cId="1212116596" sldId="261"/>
            <ac:grpSpMk id="22" creationId="{47FFD68E-AD03-4180-8BBB-B3E7DE0D1C23}"/>
          </ac:grpSpMkLst>
        </pc:grpChg>
        <pc:picChg chg="add mod ord">
          <ac:chgData name="Martyna Zinkiewicz" userId="0b548df1672de5a9" providerId="Windows Live" clId="Web-{9AD8C395-96AE-4AFF-A54E-2BA431EA7534}" dt="2021-02-25T07:39:21.810" v="1303" actId="14100"/>
          <ac:picMkLst>
            <pc:docMk/>
            <pc:sldMk cId="1212116596" sldId="261"/>
            <ac:picMk id="5" creationId="{9705FBD3-F0E9-4150-8084-60D82847C09C}"/>
          </ac:picMkLst>
        </pc:picChg>
        <pc:picChg chg="add del">
          <ac:chgData name="Martyna Zinkiewicz" userId="0b548df1672de5a9" providerId="Windows Live" clId="Web-{9AD8C395-96AE-4AFF-A54E-2BA431EA7534}" dt="2021-02-25T07:37:14.802" v="1300"/>
          <ac:picMkLst>
            <pc:docMk/>
            <pc:sldMk cId="1212116596" sldId="261"/>
            <ac:picMk id="10" creationId="{82679E24-B442-48DA-91F5-D20C35276B4A}"/>
          </ac:picMkLst>
        </pc:picChg>
        <pc:picChg chg="add del">
          <ac:chgData name="Martyna Zinkiewicz" userId="0b548df1672de5a9" providerId="Windows Live" clId="Web-{9AD8C395-96AE-4AFF-A54E-2BA431EA7534}" dt="2021-02-25T07:37:14.802" v="1300"/>
          <ac:picMkLst>
            <pc:docMk/>
            <pc:sldMk cId="1212116596" sldId="261"/>
            <ac:picMk id="20" creationId="{82679E24-B442-48DA-91F5-D20C35276B4A}"/>
          </ac:picMkLst>
        </pc:picChg>
      </pc:sldChg>
      <pc:sldChg chg="addSp delSp modSp mod modTransition setBg">
        <pc:chgData name="Martyna Zinkiewicz" userId="0b548df1672de5a9" providerId="Windows Live" clId="Web-{9AD8C395-96AE-4AFF-A54E-2BA431EA7534}" dt="2021-02-25T07:44:16.860" v="1348" actId="14100"/>
        <pc:sldMkLst>
          <pc:docMk/>
          <pc:sldMk cId="602395428" sldId="262"/>
        </pc:sldMkLst>
        <pc:spChg chg="mod">
          <ac:chgData name="Martyna Zinkiewicz" userId="0b548df1672de5a9" providerId="Windows Live" clId="Web-{9AD8C395-96AE-4AFF-A54E-2BA431EA7534}" dt="2021-02-25T07:43:22.404" v="1329" actId="20577"/>
          <ac:spMkLst>
            <pc:docMk/>
            <pc:sldMk cId="602395428" sldId="262"/>
            <ac:spMk id="2" creationId="{B038F198-8AFD-4091-AD53-09CB07C54779}"/>
          </ac:spMkLst>
        </pc:spChg>
        <pc:spChg chg="mod ord">
          <ac:chgData name="Martyna Zinkiewicz" userId="0b548df1672de5a9" providerId="Windows Live" clId="Web-{9AD8C395-96AE-4AFF-A54E-2BA431EA7534}" dt="2021-02-25T07:44:16.860" v="1348" actId="14100"/>
          <ac:spMkLst>
            <pc:docMk/>
            <pc:sldMk cId="602395428" sldId="262"/>
            <ac:spMk id="3" creationId="{CE998CAD-8678-4B2B-9D3C-DB7F67F56832}"/>
          </ac:spMkLst>
        </pc:spChg>
        <pc:spChg chg="del">
          <ac:chgData name="Martyna Zinkiewicz" userId="0b548df1672de5a9" providerId="Windows Live" clId="Web-{9AD8C395-96AE-4AFF-A54E-2BA431EA7534}" dt="2021-02-24T13:41:37.109" v="587"/>
          <ac:spMkLst>
            <pc:docMk/>
            <pc:sldMk cId="602395428" sldId="262"/>
            <ac:spMk id="4" creationId="{0B9E0153-8600-4031-AF36-64F7CBE9E776}"/>
          </ac:spMkLst>
        </pc:spChg>
        <pc:spChg chg="add">
          <ac:chgData name="Martyna Zinkiewicz" userId="0b548df1672de5a9" providerId="Windows Live" clId="Web-{9AD8C395-96AE-4AFF-A54E-2BA431EA7534}" dt="2021-02-25T07:42:56.058" v="1324"/>
          <ac:spMkLst>
            <pc:docMk/>
            <pc:sldMk cId="602395428" sldId="262"/>
            <ac:spMk id="17" creationId="{3B4FA06E-48D2-4B97-8B83-EBF8C400AE6D}"/>
          </ac:spMkLst>
        </pc:spChg>
        <pc:grpChg chg="add">
          <ac:chgData name="Martyna Zinkiewicz" userId="0b548df1672de5a9" providerId="Windows Live" clId="Web-{9AD8C395-96AE-4AFF-A54E-2BA431EA7534}" dt="2021-02-25T07:42:56.058" v="1324"/>
          <ac:grpSpMkLst>
            <pc:docMk/>
            <pc:sldMk cId="602395428" sldId="262"/>
            <ac:grpSpMk id="12" creationId="{E389415A-F11F-49E4-B0C5-CF7FF9CE8E07}"/>
          </ac:grpSpMkLst>
        </pc:grpChg>
        <pc:picChg chg="add mod ord">
          <ac:chgData name="Martyna Zinkiewicz" userId="0b548df1672de5a9" providerId="Windows Live" clId="Web-{9AD8C395-96AE-4AFF-A54E-2BA431EA7534}" dt="2021-02-25T07:42:56.058" v="1324"/>
          <ac:picMkLst>
            <pc:docMk/>
            <pc:sldMk cId="602395428" sldId="262"/>
            <ac:picMk id="5" creationId="{56EA4EAF-61F2-48AF-B084-F73F5BEBA04E}"/>
          </ac:picMkLst>
        </pc:picChg>
        <pc:picChg chg="add">
          <ac:chgData name="Martyna Zinkiewicz" userId="0b548df1672de5a9" providerId="Windows Live" clId="Web-{9AD8C395-96AE-4AFF-A54E-2BA431EA7534}" dt="2021-02-25T07:42:56.058" v="1324"/>
          <ac:picMkLst>
            <pc:docMk/>
            <pc:sldMk cId="602395428" sldId="262"/>
            <ac:picMk id="10" creationId="{53CD781F-F935-4310-9C70-32C9B03A159F}"/>
          </ac:picMkLst>
        </pc:picChg>
      </pc:sldChg>
      <pc:sldChg chg="addSp delSp modSp mod ord modTransition setBg">
        <pc:chgData name="Martyna Zinkiewicz" userId="0b548df1672de5a9" providerId="Windows Live" clId="Web-{9AD8C395-96AE-4AFF-A54E-2BA431EA7534}" dt="2021-02-25T13:57:06.266" v="1581" actId="20577"/>
        <pc:sldMkLst>
          <pc:docMk/>
          <pc:sldMk cId="2164124660" sldId="263"/>
        </pc:sldMkLst>
        <pc:spChg chg="mod">
          <ac:chgData name="Martyna Zinkiewicz" userId="0b548df1672de5a9" providerId="Windows Live" clId="Web-{9AD8C395-96AE-4AFF-A54E-2BA431EA7534}" dt="2021-02-24T15:51:16.391" v="735" actId="20577"/>
          <ac:spMkLst>
            <pc:docMk/>
            <pc:sldMk cId="2164124660" sldId="263"/>
            <ac:spMk id="2" creationId="{F9A1FFA5-85D4-4279-9469-1C9E709C937F}"/>
          </ac:spMkLst>
        </pc:spChg>
        <pc:spChg chg="mod ord">
          <ac:chgData name="Martyna Zinkiewicz" userId="0b548df1672de5a9" providerId="Windows Live" clId="Web-{9AD8C395-96AE-4AFF-A54E-2BA431EA7534}" dt="2021-02-25T13:57:06.266" v="1581" actId="20577"/>
          <ac:spMkLst>
            <pc:docMk/>
            <pc:sldMk cId="2164124660" sldId="263"/>
            <ac:spMk id="3" creationId="{98978F83-D40F-43BB-B1DF-E83B87670A94}"/>
          </ac:spMkLst>
        </pc:spChg>
        <pc:spChg chg="add del">
          <ac:chgData name="Martyna Zinkiewicz" userId="0b548df1672de5a9" providerId="Windows Live" clId="Web-{9AD8C395-96AE-4AFF-A54E-2BA431EA7534}" dt="2021-02-24T15:51:05.469" v="730"/>
          <ac:spMkLst>
            <pc:docMk/>
            <pc:sldMk cId="2164124660" sldId="263"/>
            <ac:spMk id="4" creationId="{A59AE7D1-4524-4CB4-A627-D3F2554E8140}"/>
          </ac:spMkLst>
        </pc:spChg>
        <pc:spChg chg="add del mod">
          <ac:chgData name="Martyna Zinkiewicz" userId="0b548df1672de5a9" providerId="Windows Live" clId="Web-{9AD8C395-96AE-4AFF-A54E-2BA431EA7534}" dt="2021-02-24T15:50:30.733" v="727"/>
          <ac:spMkLst>
            <pc:docMk/>
            <pc:sldMk cId="2164124660" sldId="263"/>
            <ac:spMk id="7" creationId="{1D866263-B547-4305-82BB-3CE0EF721A74}"/>
          </ac:spMkLst>
        </pc:spChg>
        <pc:spChg chg="add del">
          <ac:chgData name="Martyna Zinkiewicz" userId="0b548df1672de5a9" providerId="Windows Live" clId="Web-{9AD8C395-96AE-4AFF-A54E-2BA431EA7534}" dt="2021-02-24T15:50:32.780" v="728"/>
          <ac:spMkLst>
            <pc:docMk/>
            <pc:sldMk cId="2164124660" sldId="263"/>
            <ac:spMk id="17" creationId="{40EBDF3C-61A6-450C-8532-9276D9A1EB04}"/>
          </ac:spMkLst>
        </pc:spChg>
        <pc:grpChg chg="add del">
          <ac:chgData name="Martyna Zinkiewicz" userId="0b548df1672de5a9" providerId="Windows Live" clId="Web-{9AD8C395-96AE-4AFF-A54E-2BA431EA7534}" dt="2021-02-24T15:50:32.780" v="728"/>
          <ac:grpSpMkLst>
            <pc:docMk/>
            <pc:sldMk cId="2164124660" sldId="263"/>
            <ac:grpSpMk id="12" creationId="{47FFD68E-AD03-4180-8BBB-B3E7DE0D1C23}"/>
          </ac:grpSpMkLst>
        </pc:grpChg>
        <pc:picChg chg="add del mod ord">
          <ac:chgData name="Martyna Zinkiewicz" userId="0b548df1672de5a9" providerId="Windows Live" clId="Web-{9AD8C395-96AE-4AFF-A54E-2BA431EA7534}" dt="2021-02-24T15:50:37.999" v="729"/>
          <ac:picMkLst>
            <pc:docMk/>
            <pc:sldMk cId="2164124660" sldId="263"/>
            <ac:picMk id="5" creationId="{73AE6CD9-B0E4-4DD8-AB97-DBC6CC2A8486}"/>
          </ac:picMkLst>
        </pc:picChg>
        <pc:picChg chg="add mod ord">
          <ac:chgData name="Martyna Zinkiewicz" userId="0b548df1672de5a9" providerId="Windows Live" clId="Web-{9AD8C395-96AE-4AFF-A54E-2BA431EA7534}" dt="2021-02-24T15:51:32.579" v="739" actId="14100"/>
          <ac:picMkLst>
            <pc:docMk/>
            <pc:sldMk cId="2164124660" sldId="263"/>
            <ac:picMk id="8" creationId="{F4042192-0554-4834-88C0-989F1F803236}"/>
          </ac:picMkLst>
        </pc:picChg>
        <pc:picChg chg="add del">
          <ac:chgData name="Martyna Zinkiewicz" userId="0b548df1672de5a9" providerId="Windows Live" clId="Web-{9AD8C395-96AE-4AFF-A54E-2BA431EA7534}" dt="2021-02-24T15:50:32.780" v="728"/>
          <ac:picMkLst>
            <pc:docMk/>
            <pc:sldMk cId="2164124660" sldId="263"/>
            <ac:picMk id="10" creationId="{82679E24-B442-48DA-91F5-D20C35276B4A}"/>
          </ac:picMkLst>
        </pc:picChg>
      </pc:sldChg>
      <pc:sldChg chg="addSp delSp modSp mod modTransition setBg">
        <pc:chgData name="Martyna Zinkiewicz" userId="0b548df1672de5a9" providerId="Windows Live" clId="Web-{9AD8C395-96AE-4AFF-A54E-2BA431EA7534}" dt="2021-02-25T14:11:10.345" v="1650" actId="20577"/>
        <pc:sldMkLst>
          <pc:docMk/>
          <pc:sldMk cId="1744377947" sldId="264"/>
        </pc:sldMkLst>
        <pc:spChg chg="mod ord">
          <ac:chgData name="Martyna Zinkiewicz" userId="0b548df1672de5a9" providerId="Windows Live" clId="Web-{9AD8C395-96AE-4AFF-A54E-2BA431EA7534}" dt="2021-02-25T14:06:32.157" v="1621" actId="20577"/>
          <ac:spMkLst>
            <pc:docMk/>
            <pc:sldMk cId="1744377947" sldId="264"/>
            <ac:spMk id="2" creationId="{6CCE0417-96F2-4A01-8330-5855205F1468}"/>
          </ac:spMkLst>
        </pc:spChg>
        <pc:spChg chg="del">
          <ac:chgData name="Martyna Zinkiewicz" userId="0b548df1672de5a9" providerId="Windows Live" clId="Web-{9AD8C395-96AE-4AFF-A54E-2BA431EA7534}" dt="2021-02-24T17:33:47.717" v="1008"/>
          <ac:spMkLst>
            <pc:docMk/>
            <pc:sldMk cId="1744377947" sldId="264"/>
            <ac:spMk id="3" creationId="{FF22DE69-E543-4ECB-823C-0E9BD4773BF2}"/>
          </ac:spMkLst>
        </pc:spChg>
        <pc:spChg chg="mod ord">
          <ac:chgData name="Martyna Zinkiewicz" userId="0b548df1672de5a9" providerId="Windows Live" clId="Web-{9AD8C395-96AE-4AFF-A54E-2BA431EA7534}" dt="2021-02-25T14:11:10.345" v="1650" actId="20577"/>
          <ac:spMkLst>
            <pc:docMk/>
            <pc:sldMk cId="1744377947" sldId="264"/>
            <ac:spMk id="4" creationId="{1D0ED1CA-DD8E-4F93-851E-6CE41688A7E1}"/>
          </ac:spMkLst>
        </pc:spChg>
        <pc:spChg chg="add">
          <ac:chgData name="Martyna Zinkiewicz" userId="0b548df1672de5a9" providerId="Windows Live" clId="Web-{9AD8C395-96AE-4AFF-A54E-2BA431EA7534}" dt="2021-02-24T17:46:32.028" v="1013"/>
          <ac:spMkLst>
            <pc:docMk/>
            <pc:sldMk cId="1744377947" sldId="264"/>
            <ac:spMk id="19" creationId="{ACEB23AC-0D0D-478F-B165-1E71AA85FF62}"/>
          </ac:spMkLst>
        </pc:spChg>
        <pc:spChg chg="add">
          <ac:chgData name="Martyna Zinkiewicz" userId="0b548df1672de5a9" providerId="Windows Live" clId="Web-{9AD8C395-96AE-4AFF-A54E-2BA431EA7534}" dt="2021-02-24T17:46:32.028" v="1013"/>
          <ac:spMkLst>
            <pc:docMk/>
            <pc:sldMk cId="1744377947" sldId="264"/>
            <ac:spMk id="21" creationId="{56A56D38-CF5A-47D9-BF00-7BC7F0ADEB46}"/>
          </ac:spMkLst>
        </pc:spChg>
        <pc:spChg chg="add">
          <ac:chgData name="Martyna Zinkiewicz" userId="0b548df1672de5a9" providerId="Windows Live" clId="Web-{9AD8C395-96AE-4AFF-A54E-2BA431EA7534}" dt="2021-02-24T17:46:32.028" v="1013"/>
          <ac:spMkLst>
            <pc:docMk/>
            <pc:sldMk cId="1744377947" sldId="264"/>
            <ac:spMk id="23" creationId="{47EF37D3-4ADA-4F43-83FF-20162EFB5FC1}"/>
          </ac:spMkLst>
        </pc:spChg>
        <pc:grpChg chg="add">
          <ac:chgData name="Martyna Zinkiewicz" userId="0b548df1672de5a9" providerId="Windows Live" clId="Web-{9AD8C395-96AE-4AFF-A54E-2BA431EA7534}" dt="2021-02-24T17:46:32.028" v="1013"/>
          <ac:grpSpMkLst>
            <pc:docMk/>
            <pc:sldMk cId="1744377947" sldId="264"/>
            <ac:grpSpMk id="14" creationId="{EF8D6965-36BA-4385-B723-9ABF580A8B77}"/>
          </ac:grpSpMkLst>
        </pc:grpChg>
        <pc:picChg chg="add mod ord">
          <ac:chgData name="Martyna Zinkiewicz" userId="0b548df1672de5a9" providerId="Windows Live" clId="Web-{9AD8C395-96AE-4AFF-A54E-2BA431EA7534}" dt="2021-02-24T17:46:32.028" v="1013"/>
          <ac:picMkLst>
            <pc:docMk/>
            <pc:sldMk cId="1744377947" sldId="264"/>
            <ac:picMk id="5" creationId="{09CB428D-E7CE-4698-8AB2-2A13D88D3C4B}"/>
          </ac:picMkLst>
        </pc:picChg>
        <pc:picChg chg="add mod">
          <ac:chgData name="Martyna Zinkiewicz" userId="0b548df1672de5a9" providerId="Windows Live" clId="Web-{9AD8C395-96AE-4AFF-A54E-2BA431EA7534}" dt="2021-02-24T17:46:32.028" v="1013"/>
          <ac:picMkLst>
            <pc:docMk/>
            <pc:sldMk cId="1744377947" sldId="264"/>
            <ac:picMk id="6" creationId="{47B93005-32EC-45FF-BC32-A58CB13AF4E5}"/>
          </ac:picMkLst>
        </pc:picChg>
        <pc:picChg chg="add mod">
          <ac:chgData name="Martyna Zinkiewicz" userId="0b548df1672de5a9" providerId="Windows Live" clId="Web-{9AD8C395-96AE-4AFF-A54E-2BA431EA7534}" dt="2021-02-24T17:46:32.028" v="1013"/>
          <ac:picMkLst>
            <pc:docMk/>
            <pc:sldMk cId="1744377947" sldId="264"/>
            <ac:picMk id="7" creationId="{C3226F95-68D2-42C6-991A-9DCC6E56189A}"/>
          </ac:picMkLst>
        </pc:picChg>
        <pc:picChg chg="add del">
          <ac:chgData name="Martyna Zinkiewicz" userId="0b548df1672de5a9" providerId="Windows Live" clId="Web-{9AD8C395-96AE-4AFF-A54E-2BA431EA7534}" dt="2021-02-25T14:10:55.250" v="1646"/>
          <ac:picMkLst>
            <pc:docMk/>
            <pc:sldMk cId="1744377947" sldId="264"/>
            <ac:picMk id="12" creationId="{B806AEC2-E30D-4A6E-9247-ABF3C0D370FC}"/>
          </ac:picMkLst>
        </pc:picChg>
      </pc:sldChg>
      <pc:sldChg chg="del">
        <pc:chgData name="Martyna Zinkiewicz" userId="0b548df1672de5a9" providerId="Windows Live" clId="Web-{9AD8C395-96AE-4AFF-A54E-2BA431EA7534}" dt="2021-02-24T17:33:07.512" v="1007"/>
        <pc:sldMkLst>
          <pc:docMk/>
          <pc:sldMk cId="245493942" sldId="265"/>
        </pc:sldMkLst>
      </pc:sldChg>
      <pc:sldChg chg="del">
        <pc:chgData name="Martyna Zinkiewicz" userId="0b548df1672de5a9" providerId="Windows Live" clId="Web-{9AD8C395-96AE-4AFF-A54E-2BA431EA7534}" dt="2021-02-23T19:57:18.555" v="31"/>
        <pc:sldMkLst>
          <pc:docMk/>
          <pc:sldMk cId="4040819695" sldId="266"/>
        </pc:sldMkLst>
      </pc:sldChg>
      <pc:sldChg chg="addSp delSp modSp mod modTransition setBg">
        <pc:chgData name="Martyna Zinkiewicz" userId="0b548df1672de5a9" providerId="Windows Live" clId="Web-{9AD8C395-96AE-4AFF-A54E-2BA431EA7534}" dt="2021-02-25T07:47:45.592" v="1364" actId="20577"/>
        <pc:sldMkLst>
          <pc:docMk/>
          <pc:sldMk cId="3016117785" sldId="267"/>
        </pc:sldMkLst>
        <pc:spChg chg="mod">
          <ac:chgData name="Martyna Zinkiewicz" userId="0b548df1672de5a9" providerId="Windows Live" clId="Web-{9AD8C395-96AE-4AFF-A54E-2BA431EA7534}" dt="2021-02-25T07:46:57.761" v="1358" actId="20577"/>
          <ac:spMkLst>
            <pc:docMk/>
            <pc:sldMk cId="3016117785" sldId="267"/>
            <ac:spMk id="2" creationId="{973FE4BA-70E7-4C13-B060-771FCB74E9A9}"/>
          </ac:spMkLst>
        </pc:spChg>
        <pc:spChg chg="mod">
          <ac:chgData name="Martyna Zinkiewicz" userId="0b548df1672de5a9" providerId="Windows Live" clId="Web-{9AD8C395-96AE-4AFF-A54E-2BA431EA7534}" dt="2021-02-25T07:47:45.592" v="1364" actId="20577"/>
          <ac:spMkLst>
            <pc:docMk/>
            <pc:sldMk cId="3016117785" sldId="267"/>
            <ac:spMk id="3" creationId="{4C51B3C7-F9FE-46AF-AFD7-23D6F08DC255}"/>
          </ac:spMkLst>
        </pc:spChg>
        <pc:spChg chg="del">
          <ac:chgData name="Martyna Zinkiewicz" userId="0b548df1672de5a9" providerId="Windows Live" clId="Web-{9AD8C395-96AE-4AFF-A54E-2BA431EA7534}" dt="2021-02-24T14:27:47.868" v="638"/>
          <ac:spMkLst>
            <pc:docMk/>
            <pc:sldMk cId="3016117785" sldId="267"/>
            <ac:spMk id="4" creationId="{1DAD2C1F-E43A-42EA-9BC1-FDDE0F59A8D7}"/>
          </ac:spMkLst>
        </pc:spChg>
        <pc:spChg chg="add del mod">
          <ac:chgData name="Martyna Zinkiewicz" userId="0b548df1672de5a9" providerId="Windows Live" clId="Web-{9AD8C395-96AE-4AFF-A54E-2BA431EA7534}" dt="2021-02-24T14:41:11.424" v="703"/>
          <ac:spMkLst>
            <pc:docMk/>
            <pc:sldMk cId="3016117785" sldId="267"/>
            <ac:spMk id="7" creationId="{CD3173D2-2E56-49AB-8791-71D1724DB978}"/>
          </ac:spMkLst>
        </pc:spChg>
        <pc:spChg chg="add del mod">
          <ac:chgData name="Martyna Zinkiewicz" userId="0b548df1672de5a9" providerId="Windows Live" clId="Web-{9AD8C395-96AE-4AFF-A54E-2BA431EA7534}" dt="2021-02-24T14:44:28.446" v="713"/>
          <ac:spMkLst>
            <pc:docMk/>
            <pc:sldMk cId="3016117785" sldId="267"/>
            <ac:spMk id="11" creationId="{40DFF196-7158-48E7-AB8E-5B162EC5BFE8}"/>
          </ac:spMkLst>
        </pc:spChg>
        <pc:spChg chg="add del">
          <ac:chgData name="Martyna Zinkiewicz" userId="0b548df1672de5a9" providerId="Windows Live" clId="Web-{9AD8C395-96AE-4AFF-A54E-2BA431EA7534}" dt="2021-02-24T14:41:23.925" v="704"/>
          <ac:spMkLst>
            <pc:docMk/>
            <pc:sldMk cId="3016117785" sldId="267"/>
            <ac:spMk id="17" creationId="{8492A138-EC4F-4F03-B497-EBDF2443FC09}"/>
          </ac:spMkLst>
        </pc:spChg>
        <pc:spChg chg="add del">
          <ac:chgData name="Martyna Zinkiewicz" userId="0b548df1672de5a9" providerId="Windows Live" clId="Web-{9AD8C395-96AE-4AFF-A54E-2BA431EA7534}" dt="2021-02-24T14:44:34.774" v="715"/>
          <ac:spMkLst>
            <pc:docMk/>
            <pc:sldMk cId="3016117785" sldId="267"/>
            <ac:spMk id="31" creationId="{66DFDEE3-F2F4-48C9-8222-CA273412CD3F}"/>
          </ac:spMkLst>
        </pc:spChg>
        <pc:spChg chg="add del">
          <ac:chgData name="Martyna Zinkiewicz" userId="0b548df1672de5a9" providerId="Windows Live" clId="Web-{9AD8C395-96AE-4AFF-A54E-2BA431EA7534}" dt="2021-02-24T14:44:34.774" v="715"/>
          <ac:spMkLst>
            <pc:docMk/>
            <pc:sldMk cId="3016117785" sldId="267"/>
            <ac:spMk id="33" creationId="{95A09B00-70D2-4998-8FA5-3A8ED576D9BB}"/>
          </ac:spMkLst>
        </pc:spChg>
        <pc:spChg chg="add del">
          <ac:chgData name="Martyna Zinkiewicz" userId="0b548df1672de5a9" providerId="Windows Live" clId="Web-{9AD8C395-96AE-4AFF-A54E-2BA431EA7534}" dt="2021-02-24T14:44:34.774" v="715"/>
          <ac:spMkLst>
            <pc:docMk/>
            <pc:sldMk cId="3016117785" sldId="267"/>
            <ac:spMk id="35" creationId="{4B5FB9F9-CCF5-4072-83C3-3B45E1409F7B}"/>
          </ac:spMkLst>
        </pc:spChg>
        <pc:spChg chg="add">
          <ac:chgData name="Martyna Zinkiewicz" userId="0b548df1672de5a9" providerId="Windows Live" clId="Web-{9AD8C395-96AE-4AFF-A54E-2BA431EA7534}" dt="2021-02-24T14:44:34.774" v="715"/>
          <ac:spMkLst>
            <pc:docMk/>
            <pc:sldMk cId="3016117785" sldId="267"/>
            <ac:spMk id="49" creationId="{6DE4BFA7-B82F-438B-B2B2-49906328DF48}"/>
          </ac:spMkLst>
        </pc:spChg>
        <pc:spChg chg="add">
          <ac:chgData name="Martyna Zinkiewicz" userId="0b548df1672de5a9" providerId="Windows Live" clId="Web-{9AD8C395-96AE-4AFF-A54E-2BA431EA7534}" dt="2021-02-24T14:44:34.774" v="715"/>
          <ac:spMkLst>
            <pc:docMk/>
            <pc:sldMk cId="3016117785" sldId="267"/>
            <ac:spMk id="51" creationId="{D508A3B8-B1AA-4A53-8613-20B62ECDE2EF}"/>
          </ac:spMkLst>
        </pc:spChg>
        <pc:spChg chg="add">
          <ac:chgData name="Martyna Zinkiewicz" userId="0b548df1672de5a9" providerId="Windows Live" clId="Web-{9AD8C395-96AE-4AFF-A54E-2BA431EA7534}" dt="2021-02-24T14:44:34.774" v="715"/>
          <ac:spMkLst>
            <pc:docMk/>
            <pc:sldMk cId="3016117785" sldId="267"/>
            <ac:spMk id="53" creationId="{5255E8F1-8D1A-4978-A5E9-DA60C55D2CC4}"/>
          </ac:spMkLst>
        </pc:spChg>
        <pc:grpChg chg="add del">
          <ac:chgData name="Martyna Zinkiewicz" userId="0b548df1672de5a9" providerId="Windows Live" clId="Web-{9AD8C395-96AE-4AFF-A54E-2BA431EA7534}" dt="2021-02-24T14:41:23.925" v="704"/>
          <ac:grpSpMkLst>
            <pc:docMk/>
            <pc:sldMk cId="3016117785" sldId="267"/>
            <ac:grpSpMk id="12" creationId="{47FFD68E-AD03-4180-8BBB-B3E7DE0D1C23}"/>
          </ac:grpSpMkLst>
        </pc:grpChg>
        <pc:grpChg chg="add del">
          <ac:chgData name="Martyna Zinkiewicz" userId="0b548df1672de5a9" providerId="Windows Live" clId="Web-{9AD8C395-96AE-4AFF-A54E-2BA431EA7534}" dt="2021-02-24T14:44:34.774" v="715"/>
          <ac:grpSpMkLst>
            <pc:docMk/>
            <pc:sldMk cId="3016117785" sldId="267"/>
            <ac:grpSpMk id="24" creationId="{E389415A-F11F-49E4-B0C5-CF7FF9CE8E07}"/>
          </ac:grpSpMkLst>
        </pc:grpChg>
        <pc:grpChg chg="add">
          <ac:chgData name="Martyna Zinkiewicz" userId="0b548df1672de5a9" providerId="Windows Live" clId="Web-{9AD8C395-96AE-4AFF-A54E-2BA431EA7534}" dt="2021-02-24T14:44:34.774" v="715"/>
          <ac:grpSpMkLst>
            <pc:docMk/>
            <pc:sldMk cId="3016117785" sldId="267"/>
            <ac:grpSpMk id="42" creationId="{E389415A-F11F-49E4-B0C5-CF7FF9CE8E07}"/>
          </ac:grpSpMkLst>
        </pc:grpChg>
        <pc:picChg chg="add del mod ord">
          <ac:chgData name="Martyna Zinkiewicz" userId="0b548df1672de5a9" providerId="Windows Live" clId="Web-{9AD8C395-96AE-4AFF-A54E-2BA431EA7534}" dt="2021-02-24T14:40:58.018" v="702"/>
          <ac:picMkLst>
            <pc:docMk/>
            <pc:sldMk cId="3016117785" sldId="267"/>
            <ac:picMk id="5" creationId="{8E8944A8-EA63-4D7C-9F73-1772D55EE942}"/>
          </ac:picMkLst>
        </pc:picChg>
        <pc:picChg chg="add del mod ord">
          <ac:chgData name="Martyna Zinkiewicz" userId="0b548df1672de5a9" providerId="Windows Live" clId="Web-{9AD8C395-96AE-4AFF-A54E-2BA431EA7534}" dt="2021-02-24T14:44:26.524" v="712"/>
          <ac:picMkLst>
            <pc:docMk/>
            <pc:sldMk cId="3016117785" sldId="267"/>
            <ac:picMk id="8" creationId="{C174D221-74FF-4329-AD24-165B47475E11}"/>
          </ac:picMkLst>
        </pc:picChg>
        <pc:picChg chg="add del">
          <ac:chgData name="Martyna Zinkiewicz" userId="0b548df1672de5a9" providerId="Windows Live" clId="Web-{9AD8C395-96AE-4AFF-A54E-2BA431EA7534}" dt="2021-02-24T14:41:23.925" v="704"/>
          <ac:picMkLst>
            <pc:docMk/>
            <pc:sldMk cId="3016117785" sldId="267"/>
            <ac:picMk id="10" creationId="{82679E24-B442-48DA-91F5-D20C35276B4A}"/>
          </ac:picMkLst>
        </pc:picChg>
        <pc:picChg chg="add mod ord">
          <ac:chgData name="Martyna Zinkiewicz" userId="0b548df1672de5a9" providerId="Windows Live" clId="Web-{9AD8C395-96AE-4AFF-A54E-2BA431EA7534}" dt="2021-02-24T14:44:34.774" v="715"/>
          <ac:picMkLst>
            <pc:docMk/>
            <pc:sldMk cId="3016117785" sldId="267"/>
            <ac:picMk id="16" creationId="{133ADF11-161A-4D1D-A7A9-EC3FF3503711}"/>
          </ac:picMkLst>
        </pc:picChg>
        <pc:picChg chg="add del">
          <ac:chgData name="Martyna Zinkiewicz" userId="0b548df1672de5a9" providerId="Windows Live" clId="Web-{9AD8C395-96AE-4AFF-A54E-2BA431EA7534}" dt="2021-02-24T14:44:34.774" v="715"/>
          <ac:picMkLst>
            <pc:docMk/>
            <pc:sldMk cId="3016117785" sldId="267"/>
            <ac:picMk id="22" creationId="{53CD781F-F935-4310-9C70-32C9B03A159F}"/>
          </ac:picMkLst>
        </pc:picChg>
        <pc:picChg chg="add del">
          <ac:chgData name="Martyna Zinkiewicz" userId="0b548df1672de5a9" providerId="Windows Live" clId="Web-{9AD8C395-96AE-4AFF-A54E-2BA431EA7534}" dt="2021-02-24T14:44:34.774" v="715"/>
          <ac:picMkLst>
            <pc:docMk/>
            <pc:sldMk cId="3016117785" sldId="267"/>
            <ac:picMk id="29" creationId="{1D7BE49D-A34B-4F25-BC8C-CE9E2B37FAA9}"/>
          </ac:picMkLst>
        </pc:picChg>
        <pc:picChg chg="add">
          <ac:chgData name="Martyna Zinkiewicz" userId="0b548df1672de5a9" providerId="Windows Live" clId="Web-{9AD8C395-96AE-4AFF-A54E-2BA431EA7534}" dt="2021-02-24T14:44:34.774" v="715"/>
          <ac:picMkLst>
            <pc:docMk/>
            <pc:sldMk cId="3016117785" sldId="267"/>
            <ac:picMk id="40" creationId="{53CD781F-F935-4310-9C70-32C9B03A159F}"/>
          </ac:picMkLst>
        </pc:picChg>
        <pc:picChg chg="add">
          <ac:chgData name="Martyna Zinkiewicz" userId="0b548df1672de5a9" providerId="Windows Live" clId="Web-{9AD8C395-96AE-4AFF-A54E-2BA431EA7534}" dt="2021-02-24T14:44:34.774" v="715"/>
          <ac:picMkLst>
            <pc:docMk/>
            <pc:sldMk cId="3016117785" sldId="267"/>
            <ac:picMk id="47" creationId="{1A71A71C-209A-4AEB-ACE5-99478391B929}"/>
          </ac:picMkLst>
        </pc:picChg>
      </pc:sldChg>
      <pc:sldChg chg="addSp delSp modSp mod modTransition setBg setClrOvrMap">
        <pc:chgData name="Martyna Zinkiewicz" userId="0b548df1672de5a9" providerId="Windows Live" clId="Web-{9AD8C395-96AE-4AFF-A54E-2BA431EA7534}" dt="2021-02-24T19:44:35.679" v="1234"/>
        <pc:sldMkLst>
          <pc:docMk/>
          <pc:sldMk cId="393353084" sldId="268"/>
        </pc:sldMkLst>
        <pc:spChg chg="mod">
          <ac:chgData name="Martyna Zinkiewicz" userId="0b548df1672de5a9" providerId="Windows Live" clId="Web-{9AD8C395-96AE-4AFF-A54E-2BA431EA7534}" dt="2021-02-24T19:39:50.329" v="1220" actId="14100"/>
          <ac:spMkLst>
            <pc:docMk/>
            <pc:sldMk cId="393353084" sldId="268"/>
            <ac:spMk id="2" creationId="{D4DF6BB9-FE16-43C7-BB86-0F91872181C9}"/>
          </ac:spMkLst>
        </pc:spChg>
        <pc:spChg chg="mod">
          <ac:chgData name="Martyna Zinkiewicz" userId="0b548df1672de5a9" providerId="Windows Live" clId="Web-{9AD8C395-96AE-4AFF-A54E-2BA431EA7534}" dt="2021-02-24T19:39:31.188" v="1216" actId="14100"/>
          <ac:spMkLst>
            <pc:docMk/>
            <pc:sldMk cId="393353084" sldId="268"/>
            <ac:spMk id="3" creationId="{16BA0856-0DD6-4AD8-96CA-0CFCB4C9DB82}"/>
          </ac:spMkLst>
        </pc:spChg>
        <pc:spChg chg="add del">
          <ac:chgData name="Martyna Zinkiewicz" userId="0b548df1672de5a9" providerId="Windows Live" clId="Web-{9AD8C395-96AE-4AFF-A54E-2BA431EA7534}" dt="2021-02-24T10:59:13.486" v="302"/>
          <ac:spMkLst>
            <pc:docMk/>
            <pc:sldMk cId="393353084" sldId="268"/>
            <ac:spMk id="7" creationId="{7C08F021-28CE-479A-B96B-5252A9DDF6E8}"/>
          </ac:spMkLst>
        </pc:spChg>
        <pc:spChg chg="add del">
          <ac:chgData name="Martyna Zinkiewicz" userId="0b548df1672de5a9" providerId="Windows Live" clId="Web-{9AD8C395-96AE-4AFF-A54E-2BA431EA7534}" dt="2021-02-24T10:59:13.486" v="302"/>
          <ac:spMkLst>
            <pc:docMk/>
            <pc:sldMk cId="393353084" sldId="268"/>
            <ac:spMk id="8" creationId="{09507514-A010-4863-8E99-AB3983760B4F}"/>
          </ac:spMkLst>
        </pc:spChg>
        <pc:spChg chg="add del">
          <ac:chgData name="Martyna Zinkiewicz" userId="0b548df1672de5a9" providerId="Windows Live" clId="Web-{9AD8C395-96AE-4AFF-A54E-2BA431EA7534}" dt="2021-02-24T10:59:13.486" v="302"/>
          <ac:spMkLst>
            <pc:docMk/>
            <pc:sldMk cId="393353084" sldId="268"/>
            <ac:spMk id="10" creationId="{C015C3BB-3CA4-4964-8FB4-7DA3FBB6373C}"/>
          </ac:spMkLst>
        </pc:spChg>
        <pc:spChg chg="add del">
          <ac:chgData name="Martyna Zinkiewicz" userId="0b548df1672de5a9" providerId="Windows Live" clId="Web-{9AD8C395-96AE-4AFF-A54E-2BA431EA7534}" dt="2021-02-24T10:57:20.139" v="288"/>
          <ac:spMkLst>
            <pc:docMk/>
            <pc:sldMk cId="393353084" sldId="268"/>
            <ac:spMk id="11" creationId="{28F956D1-3AF5-47E1-BF12-D331E34AAA4B}"/>
          </ac:spMkLst>
        </pc:spChg>
        <pc:spChg chg="add del">
          <ac:chgData name="Martyna Zinkiewicz" userId="0b548df1672de5a9" providerId="Windows Live" clId="Web-{9AD8C395-96AE-4AFF-A54E-2BA431EA7534}" dt="2021-02-24T10:59:13.486" v="302"/>
          <ac:spMkLst>
            <pc:docMk/>
            <pc:sldMk cId="393353084" sldId="268"/>
            <ac:spMk id="12" creationId="{7941F53E-EAF1-4AF0-9386-A74DFBA20468}"/>
          </ac:spMkLst>
        </pc:spChg>
        <pc:spChg chg="add del">
          <ac:chgData name="Martyna Zinkiewicz" userId="0b548df1672de5a9" providerId="Windows Live" clId="Web-{9AD8C395-96AE-4AFF-A54E-2BA431EA7534}" dt="2021-02-24T10:57:20.139" v="288"/>
          <ac:spMkLst>
            <pc:docMk/>
            <pc:sldMk cId="393353084" sldId="268"/>
            <ac:spMk id="13" creationId="{4A5A7DD1-718C-42BE-9B90-4D960E22E3D3}"/>
          </ac:spMkLst>
        </pc:spChg>
        <pc:spChg chg="add del">
          <ac:chgData name="Martyna Zinkiewicz" userId="0b548df1672de5a9" providerId="Windows Live" clId="Web-{9AD8C395-96AE-4AFF-A54E-2BA431EA7534}" dt="2021-02-24T10:59:13.486" v="302"/>
          <ac:spMkLst>
            <pc:docMk/>
            <pc:sldMk cId="393353084" sldId="268"/>
            <ac:spMk id="14" creationId="{D7210737-D731-4ED9-8D08-A238C71DD3A6}"/>
          </ac:spMkLst>
        </pc:spChg>
        <pc:spChg chg="add del">
          <ac:chgData name="Martyna Zinkiewicz" userId="0b548df1672de5a9" providerId="Windows Live" clId="Web-{9AD8C395-96AE-4AFF-A54E-2BA431EA7534}" dt="2021-02-24T10:57:20.139" v="288"/>
          <ac:spMkLst>
            <pc:docMk/>
            <pc:sldMk cId="393353084" sldId="268"/>
            <ac:spMk id="15" creationId="{9DE02FF1-20BC-4306-B0FB-AE6D71D737CC}"/>
          </ac:spMkLst>
        </pc:spChg>
        <pc:spChg chg="add del">
          <ac:chgData name="Martyna Zinkiewicz" userId="0b548df1672de5a9" providerId="Windows Live" clId="Web-{9AD8C395-96AE-4AFF-A54E-2BA431EA7534}" dt="2021-02-24T10:57:20.139" v="288"/>
          <ac:spMkLst>
            <pc:docMk/>
            <pc:sldMk cId="393353084" sldId="268"/>
            <ac:spMk id="17" creationId="{89A8C427-1B47-42B2-9206-1F34BE757DFF}"/>
          </ac:spMkLst>
        </pc:spChg>
        <pc:spChg chg="add del">
          <ac:chgData name="Martyna Zinkiewicz" userId="0b548df1672de5a9" providerId="Windows Live" clId="Web-{9AD8C395-96AE-4AFF-A54E-2BA431EA7534}" dt="2021-02-24T10:57:20.139" v="288"/>
          <ac:spMkLst>
            <pc:docMk/>
            <pc:sldMk cId="393353084" sldId="268"/>
            <ac:spMk id="19" creationId="{C9864909-0F48-48BD-B525-B293738D4EDE}"/>
          </ac:spMkLst>
        </pc:spChg>
        <pc:spChg chg="add del">
          <ac:chgData name="Martyna Zinkiewicz" userId="0b548df1672de5a9" providerId="Windows Live" clId="Web-{9AD8C395-96AE-4AFF-A54E-2BA431EA7534}" dt="2021-02-24T11:03:39.852" v="314"/>
          <ac:spMkLst>
            <pc:docMk/>
            <pc:sldMk cId="393353084" sldId="268"/>
            <ac:spMk id="21" creationId="{7C08F021-28CE-479A-B96B-5252A9DDF6E8}"/>
          </ac:spMkLst>
        </pc:spChg>
        <pc:spChg chg="add del">
          <ac:chgData name="Martyna Zinkiewicz" userId="0b548df1672de5a9" providerId="Windows Live" clId="Web-{9AD8C395-96AE-4AFF-A54E-2BA431EA7534}" dt="2021-02-24T11:03:39.852" v="314"/>
          <ac:spMkLst>
            <pc:docMk/>
            <pc:sldMk cId="393353084" sldId="268"/>
            <ac:spMk id="23" creationId="{09507514-A010-4863-8E99-AB3983760B4F}"/>
          </ac:spMkLst>
        </pc:spChg>
        <pc:spChg chg="add del">
          <ac:chgData name="Martyna Zinkiewicz" userId="0b548df1672de5a9" providerId="Windows Live" clId="Web-{9AD8C395-96AE-4AFF-A54E-2BA431EA7534}" dt="2021-02-24T11:03:39.852" v="314"/>
          <ac:spMkLst>
            <pc:docMk/>
            <pc:sldMk cId="393353084" sldId="268"/>
            <ac:spMk id="25" creationId="{C015C3BB-3CA4-4964-8FB4-7DA3FBB6373C}"/>
          </ac:spMkLst>
        </pc:spChg>
        <pc:spChg chg="add del">
          <ac:chgData name="Martyna Zinkiewicz" userId="0b548df1672de5a9" providerId="Windows Live" clId="Web-{9AD8C395-96AE-4AFF-A54E-2BA431EA7534}" dt="2021-02-24T11:03:39.852" v="314"/>
          <ac:spMkLst>
            <pc:docMk/>
            <pc:sldMk cId="393353084" sldId="268"/>
            <ac:spMk id="27" creationId="{7941F53E-EAF1-4AF0-9386-A74DFBA20468}"/>
          </ac:spMkLst>
        </pc:spChg>
        <pc:spChg chg="add del">
          <ac:chgData name="Martyna Zinkiewicz" userId="0b548df1672de5a9" providerId="Windows Live" clId="Web-{9AD8C395-96AE-4AFF-A54E-2BA431EA7534}" dt="2021-02-24T11:03:39.852" v="314"/>
          <ac:spMkLst>
            <pc:docMk/>
            <pc:sldMk cId="393353084" sldId="268"/>
            <ac:spMk id="29" creationId="{D7210737-D731-4ED9-8D08-A238C71DD3A6}"/>
          </ac:spMkLst>
        </pc:spChg>
        <pc:spChg chg="add del">
          <ac:chgData name="Martyna Zinkiewicz" userId="0b548df1672de5a9" providerId="Windows Live" clId="Web-{9AD8C395-96AE-4AFF-A54E-2BA431EA7534}" dt="2021-02-24T19:36:19.685" v="1209"/>
          <ac:spMkLst>
            <pc:docMk/>
            <pc:sldMk cId="393353084" sldId="268"/>
            <ac:spMk id="36" creationId="{CD4E68FE-D0E7-4AC4-9D37-BC9A10E71054}"/>
          </ac:spMkLst>
        </pc:spChg>
        <pc:spChg chg="add del">
          <ac:chgData name="Martyna Zinkiewicz" userId="0b548df1672de5a9" providerId="Windows Live" clId="Web-{9AD8C395-96AE-4AFF-A54E-2BA431EA7534}" dt="2021-02-24T19:36:19.685" v="1209"/>
          <ac:spMkLst>
            <pc:docMk/>
            <pc:sldMk cId="393353084" sldId="268"/>
            <ac:spMk id="38" creationId="{9F958711-6F0F-4DAF-B6D7-38676273C03C}"/>
          </ac:spMkLst>
        </pc:spChg>
        <pc:spChg chg="add del">
          <ac:chgData name="Martyna Zinkiewicz" userId="0b548df1672de5a9" providerId="Windows Live" clId="Web-{9AD8C395-96AE-4AFF-A54E-2BA431EA7534}" dt="2021-02-24T19:36:19.685" v="1209"/>
          <ac:spMkLst>
            <pc:docMk/>
            <pc:sldMk cId="393353084" sldId="268"/>
            <ac:spMk id="40" creationId="{2D43839F-D746-4BD2-AF83-A2D59C171876}"/>
          </ac:spMkLst>
        </pc:spChg>
        <pc:spChg chg="add del">
          <ac:chgData name="Martyna Zinkiewicz" userId="0b548df1672de5a9" providerId="Windows Live" clId="Web-{9AD8C395-96AE-4AFF-A54E-2BA431EA7534}" dt="2021-02-24T19:36:19.685" v="1209"/>
          <ac:spMkLst>
            <pc:docMk/>
            <pc:sldMk cId="393353084" sldId="268"/>
            <ac:spMk id="42" creationId="{A022DB94-BA9F-403F-85B2-FD0A22CAD1E2}"/>
          </ac:spMkLst>
        </pc:spChg>
        <pc:spChg chg="add del">
          <ac:chgData name="Martyna Zinkiewicz" userId="0b548df1672de5a9" providerId="Windows Live" clId="Web-{9AD8C395-96AE-4AFF-A54E-2BA431EA7534}" dt="2021-02-24T19:36:19.685" v="1209"/>
          <ac:spMkLst>
            <pc:docMk/>
            <pc:sldMk cId="393353084" sldId="268"/>
            <ac:spMk id="44" creationId="{1F0A5978-229F-41F1-B213-A2B43E442D2E}"/>
          </ac:spMkLst>
        </pc:spChg>
        <pc:spChg chg="add del">
          <ac:chgData name="Martyna Zinkiewicz" userId="0b548df1672de5a9" providerId="Windows Live" clId="Web-{9AD8C395-96AE-4AFF-A54E-2BA431EA7534}" dt="2021-02-24T19:39:14.563" v="1213"/>
          <ac:spMkLst>
            <pc:docMk/>
            <pc:sldMk cId="393353084" sldId="268"/>
            <ac:spMk id="51" creationId="{CD4E68FE-D0E7-4AC4-9D37-BC9A10E71054}"/>
          </ac:spMkLst>
        </pc:spChg>
        <pc:spChg chg="add del">
          <ac:chgData name="Martyna Zinkiewicz" userId="0b548df1672de5a9" providerId="Windows Live" clId="Web-{9AD8C395-96AE-4AFF-A54E-2BA431EA7534}" dt="2021-02-24T19:39:14.563" v="1213"/>
          <ac:spMkLst>
            <pc:docMk/>
            <pc:sldMk cId="393353084" sldId="268"/>
            <ac:spMk id="53" creationId="{9F958711-6F0F-4DAF-B6D7-38676273C03C}"/>
          </ac:spMkLst>
        </pc:spChg>
        <pc:spChg chg="add del">
          <ac:chgData name="Martyna Zinkiewicz" userId="0b548df1672de5a9" providerId="Windows Live" clId="Web-{9AD8C395-96AE-4AFF-A54E-2BA431EA7534}" dt="2021-02-24T19:39:14.563" v="1213"/>
          <ac:spMkLst>
            <pc:docMk/>
            <pc:sldMk cId="393353084" sldId="268"/>
            <ac:spMk id="55" creationId="{2D43839F-D746-4BD2-AF83-A2D59C171876}"/>
          </ac:spMkLst>
        </pc:spChg>
        <pc:spChg chg="add del">
          <ac:chgData name="Martyna Zinkiewicz" userId="0b548df1672de5a9" providerId="Windows Live" clId="Web-{9AD8C395-96AE-4AFF-A54E-2BA431EA7534}" dt="2021-02-24T19:39:14.563" v="1213"/>
          <ac:spMkLst>
            <pc:docMk/>
            <pc:sldMk cId="393353084" sldId="268"/>
            <ac:spMk id="57" creationId="{A022DB94-BA9F-403F-85B2-FD0A22CAD1E2}"/>
          </ac:spMkLst>
        </pc:spChg>
        <pc:spChg chg="add del">
          <ac:chgData name="Martyna Zinkiewicz" userId="0b548df1672de5a9" providerId="Windows Live" clId="Web-{9AD8C395-96AE-4AFF-A54E-2BA431EA7534}" dt="2021-02-24T19:39:14.563" v="1213"/>
          <ac:spMkLst>
            <pc:docMk/>
            <pc:sldMk cId="393353084" sldId="268"/>
            <ac:spMk id="59" creationId="{1F0A5978-229F-41F1-B213-A2B43E442D2E}"/>
          </ac:spMkLst>
        </pc:spChg>
        <pc:spChg chg="add">
          <ac:chgData name="Martyna Zinkiewicz" userId="0b548df1672de5a9" providerId="Windows Live" clId="Web-{9AD8C395-96AE-4AFF-A54E-2BA431EA7534}" dt="2021-02-24T19:39:14.563" v="1213"/>
          <ac:spMkLst>
            <pc:docMk/>
            <pc:sldMk cId="393353084" sldId="268"/>
            <ac:spMk id="64" creationId="{CBF37E64-678E-4AAC-82EB-281D0E37B3D4}"/>
          </ac:spMkLst>
        </pc:spChg>
        <pc:spChg chg="add">
          <ac:chgData name="Martyna Zinkiewicz" userId="0b548df1672de5a9" providerId="Windows Live" clId="Web-{9AD8C395-96AE-4AFF-A54E-2BA431EA7534}" dt="2021-02-24T19:39:14.563" v="1213"/>
          <ac:spMkLst>
            <pc:docMk/>
            <pc:sldMk cId="393353084" sldId="268"/>
            <ac:spMk id="66" creationId="{3F315017-1C57-42D9-9FFB-A9CFD97F9573}"/>
          </ac:spMkLst>
        </pc:spChg>
        <pc:picChg chg="add del mod">
          <ac:chgData name="Martyna Zinkiewicz" userId="0b548df1672de5a9" providerId="Windows Live" clId="Web-{9AD8C395-96AE-4AFF-A54E-2BA431EA7534}" dt="2021-02-24T10:59:07.001" v="299"/>
          <ac:picMkLst>
            <pc:docMk/>
            <pc:sldMk cId="393353084" sldId="268"/>
            <ac:picMk id="4" creationId="{7A3F1DF2-9D04-4766-820D-F3EF7B256B46}"/>
          </ac:picMkLst>
        </pc:picChg>
        <pc:picChg chg="add del mod">
          <ac:chgData name="Martyna Zinkiewicz" userId="0b548df1672de5a9" providerId="Windows Live" clId="Web-{9AD8C395-96AE-4AFF-A54E-2BA431EA7534}" dt="2021-02-24T19:36:35.513" v="1210"/>
          <ac:picMkLst>
            <pc:docMk/>
            <pc:sldMk cId="393353084" sldId="268"/>
            <ac:picMk id="4" creationId="{E8B035D4-F346-4DA9-B5AD-93D98CA0EB1F}"/>
          </ac:picMkLst>
        </pc:picChg>
        <pc:picChg chg="add del mod">
          <ac:chgData name="Martyna Zinkiewicz" userId="0b548df1672de5a9" providerId="Windows Live" clId="Web-{9AD8C395-96AE-4AFF-A54E-2BA431EA7534}" dt="2021-02-24T19:35:38.856" v="1207"/>
          <ac:picMkLst>
            <pc:docMk/>
            <pc:sldMk cId="393353084" sldId="268"/>
            <ac:picMk id="5" creationId="{0117BB71-4110-4707-A3F6-13823A86141C}"/>
          </ac:picMkLst>
        </pc:picChg>
        <pc:picChg chg="add del">
          <ac:chgData name="Martyna Zinkiewicz" userId="0b548df1672de5a9" providerId="Windows Live" clId="Web-{9AD8C395-96AE-4AFF-A54E-2BA431EA7534}" dt="2021-02-24T10:59:13.486" v="302"/>
          <ac:picMkLst>
            <pc:docMk/>
            <pc:sldMk cId="393353084" sldId="268"/>
            <ac:picMk id="6" creationId="{2C53C8BF-9653-4474-9153-4FE835420D69}"/>
          </ac:picMkLst>
        </pc:picChg>
        <pc:picChg chg="add mod ord">
          <ac:chgData name="Martyna Zinkiewicz" userId="0b548df1672de5a9" providerId="Windows Live" clId="Web-{9AD8C395-96AE-4AFF-A54E-2BA431EA7534}" dt="2021-02-24T19:39:14.563" v="1213"/>
          <ac:picMkLst>
            <pc:docMk/>
            <pc:sldMk cId="393353084" sldId="268"/>
            <ac:picMk id="6" creationId="{54D5FBEF-C846-4713-9E4C-E0E23AFADB2C}"/>
          </ac:picMkLst>
        </pc:picChg>
        <pc:picChg chg="add del">
          <ac:chgData name="Martyna Zinkiewicz" userId="0b548df1672de5a9" providerId="Windows Live" clId="Web-{9AD8C395-96AE-4AFF-A54E-2BA431EA7534}" dt="2021-02-24T10:57:20.139" v="288"/>
          <ac:picMkLst>
            <pc:docMk/>
            <pc:sldMk cId="393353084" sldId="268"/>
            <ac:picMk id="9" creationId="{47458151-6535-4712-9D31-5BFEBD22056A}"/>
          </ac:picMkLst>
        </pc:picChg>
        <pc:picChg chg="add del">
          <ac:chgData name="Martyna Zinkiewicz" userId="0b548df1672de5a9" providerId="Windows Live" clId="Web-{9AD8C395-96AE-4AFF-A54E-2BA431EA7534}" dt="2021-02-24T11:03:39.852" v="314"/>
          <ac:picMkLst>
            <pc:docMk/>
            <pc:sldMk cId="393353084" sldId="268"/>
            <ac:picMk id="16" creationId="{2C53C8BF-9653-4474-9153-4FE835420D69}"/>
          </ac:picMkLst>
        </pc:picChg>
        <pc:picChg chg="add del">
          <ac:chgData name="Martyna Zinkiewicz" userId="0b548df1672de5a9" providerId="Windows Live" clId="Web-{9AD8C395-96AE-4AFF-A54E-2BA431EA7534}" dt="2021-02-24T19:36:19.685" v="1209"/>
          <ac:picMkLst>
            <pc:docMk/>
            <pc:sldMk cId="393353084" sldId="268"/>
            <ac:picMk id="34" creationId="{F793411C-A1D8-450D-9561-24C75D6D7328}"/>
          </ac:picMkLst>
        </pc:picChg>
        <pc:picChg chg="add del">
          <ac:chgData name="Martyna Zinkiewicz" userId="0b548df1672de5a9" providerId="Windows Live" clId="Web-{9AD8C395-96AE-4AFF-A54E-2BA431EA7534}" dt="2021-02-24T19:39:14.563" v="1213"/>
          <ac:picMkLst>
            <pc:docMk/>
            <pc:sldMk cId="393353084" sldId="268"/>
            <ac:picMk id="49" creationId="{F793411C-A1D8-450D-9561-24C75D6D7328}"/>
          </ac:picMkLst>
        </pc:picChg>
      </pc:sldChg>
      <pc:sldChg chg="addSp delSp modSp mod ord modTransition setBg">
        <pc:chgData name="Martyna Zinkiewicz" userId="0b548df1672de5a9" providerId="Windows Live" clId="Web-{9AD8C395-96AE-4AFF-A54E-2BA431EA7534}" dt="2021-02-24T19:44:35.679" v="1234"/>
        <pc:sldMkLst>
          <pc:docMk/>
          <pc:sldMk cId="3848495448" sldId="269"/>
        </pc:sldMkLst>
        <pc:spChg chg="mod">
          <ac:chgData name="Martyna Zinkiewicz" userId="0b548df1672de5a9" providerId="Windows Live" clId="Web-{9AD8C395-96AE-4AFF-A54E-2BA431EA7534}" dt="2021-02-24T16:55:10.752" v="795" actId="14100"/>
          <ac:spMkLst>
            <pc:docMk/>
            <pc:sldMk cId="3848495448" sldId="269"/>
            <ac:spMk id="2" creationId="{B37147D4-F434-4FF6-9327-FD0148FCBB7C}"/>
          </ac:spMkLst>
        </pc:spChg>
        <pc:spChg chg="mod ord">
          <ac:chgData name="Martyna Zinkiewicz" userId="0b548df1672de5a9" providerId="Windows Live" clId="Web-{9AD8C395-96AE-4AFF-A54E-2BA431EA7534}" dt="2021-02-24T16:54:55.954" v="791" actId="14100"/>
          <ac:spMkLst>
            <pc:docMk/>
            <pc:sldMk cId="3848495448" sldId="269"/>
            <ac:spMk id="3" creationId="{C5FD494C-05F6-4C71-BB0B-3044D5E914E7}"/>
          </ac:spMkLst>
        </pc:spChg>
        <pc:spChg chg="del">
          <ac:chgData name="Martyna Zinkiewicz" userId="0b548df1672de5a9" providerId="Windows Live" clId="Web-{9AD8C395-96AE-4AFF-A54E-2BA431EA7534}" dt="2021-02-24T16:52:29.383" v="763"/>
          <ac:spMkLst>
            <pc:docMk/>
            <pc:sldMk cId="3848495448" sldId="269"/>
            <ac:spMk id="4" creationId="{0CF372BC-32C1-42BA-8303-A8DE9D1ADE8F}"/>
          </ac:spMkLst>
        </pc:spChg>
        <pc:spChg chg="add">
          <ac:chgData name="Martyna Zinkiewicz" userId="0b548df1672de5a9" providerId="Windows Live" clId="Web-{9AD8C395-96AE-4AFF-A54E-2BA431EA7534}" dt="2021-02-24T16:53:01.323" v="764"/>
          <ac:spMkLst>
            <pc:docMk/>
            <pc:sldMk cId="3848495448" sldId="269"/>
            <ac:spMk id="17" creationId="{F87C20A0-BD08-4315-BE42-56F2B41F8FED}"/>
          </ac:spMkLst>
        </pc:spChg>
        <pc:spChg chg="add">
          <ac:chgData name="Martyna Zinkiewicz" userId="0b548df1672de5a9" providerId="Windows Live" clId="Web-{9AD8C395-96AE-4AFF-A54E-2BA431EA7534}" dt="2021-02-24T16:53:01.323" v="764"/>
          <ac:spMkLst>
            <pc:docMk/>
            <pc:sldMk cId="3848495448" sldId="269"/>
            <ac:spMk id="19" creationId="{0B7D5331-B093-4784-99E0-88AFBACF6313}"/>
          </ac:spMkLst>
        </pc:spChg>
        <pc:grpChg chg="add">
          <ac:chgData name="Martyna Zinkiewicz" userId="0b548df1672de5a9" providerId="Windows Live" clId="Web-{9AD8C395-96AE-4AFF-A54E-2BA431EA7534}" dt="2021-02-24T16:53:01.323" v="764"/>
          <ac:grpSpMkLst>
            <pc:docMk/>
            <pc:sldMk cId="3848495448" sldId="269"/>
            <ac:grpSpMk id="12" creationId="{47FFD68E-AD03-4180-8BBB-B3E7DE0D1C23}"/>
          </ac:grpSpMkLst>
        </pc:grpChg>
        <pc:picChg chg="add mod ord">
          <ac:chgData name="Martyna Zinkiewicz" userId="0b548df1672de5a9" providerId="Windows Live" clId="Web-{9AD8C395-96AE-4AFF-A54E-2BA431EA7534}" dt="2021-02-24T17:24:01.730" v="971" actId="14100"/>
          <ac:picMkLst>
            <pc:docMk/>
            <pc:sldMk cId="3848495448" sldId="269"/>
            <ac:picMk id="5" creationId="{87E373B7-1B23-412B-AF21-8AC6A58C1AFF}"/>
          </ac:picMkLst>
        </pc:picChg>
        <pc:picChg chg="add">
          <ac:chgData name="Martyna Zinkiewicz" userId="0b548df1672de5a9" providerId="Windows Live" clId="Web-{9AD8C395-96AE-4AFF-A54E-2BA431EA7534}" dt="2021-02-24T16:53:01.323" v="764"/>
          <ac:picMkLst>
            <pc:docMk/>
            <pc:sldMk cId="3848495448" sldId="269"/>
            <ac:picMk id="10" creationId="{82679E24-B442-48DA-91F5-D20C35276B4A}"/>
          </ac:picMkLst>
        </pc:picChg>
      </pc:sldChg>
      <pc:sldChg chg="modSp new del mod modClrScheme modShow chgLayout">
        <pc:chgData name="Martyna Zinkiewicz" userId="0b548df1672de5a9" providerId="Windows Live" clId="Web-{9AD8C395-96AE-4AFF-A54E-2BA431EA7534}" dt="2021-02-24T14:38:13.841" v="692"/>
        <pc:sldMkLst>
          <pc:docMk/>
          <pc:sldMk cId="372871572" sldId="270"/>
        </pc:sldMkLst>
        <pc:spChg chg="mod ord">
          <ac:chgData name="Martyna Zinkiewicz" userId="0b548df1672de5a9" providerId="Windows Live" clId="Web-{9AD8C395-96AE-4AFF-A54E-2BA431EA7534}" dt="2021-02-24T14:37:34.277" v="681" actId="20577"/>
          <ac:spMkLst>
            <pc:docMk/>
            <pc:sldMk cId="372871572" sldId="270"/>
            <ac:spMk id="2" creationId="{E738BA86-1DB4-4C3B-B1ED-34A378E7B217}"/>
          </ac:spMkLst>
        </pc:spChg>
        <pc:spChg chg="mod ord">
          <ac:chgData name="Martyna Zinkiewicz" userId="0b548df1672de5a9" providerId="Windows Live" clId="Web-{9AD8C395-96AE-4AFF-A54E-2BA431EA7534}" dt="2021-02-24T14:36:44.369" v="676"/>
          <ac:spMkLst>
            <pc:docMk/>
            <pc:sldMk cId="372871572" sldId="270"/>
            <ac:spMk id="3" creationId="{96AF35C0-4049-4467-847A-C79260D82A9F}"/>
          </ac:spMkLst>
        </pc:spChg>
        <pc:spChg chg="mod ord">
          <ac:chgData name="Martyna Zinkiewicz" userId="0b548df1672de5a9" providerId="Windows Live" clId="Web-{9AD8C395-96AE-4AFF-A54E-2BA431EA7534}" dt="2021-02-24T14:37:55.840" v="686" actId="20577"/>
          <ac:spMkLst>
            <pc:docMk/>
            <pc:sldMk cId="372871572" sldId="270"/>
            <ac:spMk id="4" creationId="{06B17B02-ECDF-42C2-8A5C-CC4ECD5267AC}"/>
          </ac:spMkLst>
        </pc:spChg>
      </pc:sldChg>
      <pc:sldChg chg="addSp delSp modSp new del mod ord modTransition setBg">
        <pc:chgData name="Martyna Zinkiewicz" userId="0b548df1672de5a9" providerId="Windows Live" clId="Web-{9AD8C395-96AE-4AFF-A54E-2BA431EA7534}" dt="2021-02-25T14:12:50.788" v="1659"/>
        <pc:sldMkLst>
          <pc:docMk/>
          <pc:sldMk cId="3941489543" sldId="271"/>
        </pc:sldMkLst>
        <pc:spChg chg="mod">
          <ac:chgData name="Martyna Zinkiewicz" userId="0b548df1672de5a9" providerId="Windows Live" clId="Web-{9AD8C395-96AE-4AFF-A54E-2BA431EA7534}" dt="2021-02-25T07:46:43.963" v="1357" actId="14100"/>
          <ac:spMkLst>
            <pc:docMk/>
            <pc:sldMk cId="3941489543" sldId="271"/>
            <ac:spMk id="2" creationId="{D8CBD46A-87EA-450C-8691-5BA87622C8B2}"/>
          </ac:spMkLst>
        </pc:spChg>
        <pc:spChg chg="mod ord">
          <ac:chgData name="Martyna Zinkiewicz" userId="0b548df1672de5a9" providerId="Windows Live" clId="Web-{9AD8C395-96AE-4AFF-A54E-2BA431EA7534}" dt="2021-02-25T07:46:22.962" v="1353" actId="14100"/>
          <ac:spMkLst>
            <pc:docMk/>
            <pc:sldMk cId="3941489543" sldId="271"/>
            <ac:spMk id="3" creationId="{216EF74B-7BC0-4C60-B986-A3F2B6EE740C}"/>
          </ac:spMkLst>
        </pc:spChg>
        <pc:spChg chg="del">
          <ac:chgData name="Martyna Zinkiewicz" userId="0b548df1672de5a9" providerId="Windows Live" clId="Web-{9AD8C395-96AE-4AFF-A54E-2BA431EA7534}" dt="2021-02-24T14:24:43.221" v="617"/>
          <ac:spMkLst>
            <pc:docMk/>
            <pc:sldMk cId="3941489543" sldId="271"/>
            <ac:spMk id="4" creationId="{E75DB351-ED87-41DE-9402-F6F2C473FC2B}"/>
          </ac:spMkLst>
        </pc:spChg>
        <pc:spChg chg="add">
          <ac:chgData name="Martyna Zinkiewicz" userId="0b548df1672de5a9" providerId="Windows Live" clId="Web-{9AD8C395-96AE-4AFF-A54E-2BA431EA7534}" dt="2021-02-24T14:24:59.253" v="618"/>
          <ac:spMkLst>
            <pc:docMk/>
            <pc:sldMk cId="3941489543" sldId="271"/>
            <ac:spMk id="17" creationId="{0276CF47-78D1-45D4-B8A5-05DD68D9FB03}"/>
          </ac:spMkLst>
        </pc:spChg>
        <pc:grpChg chg="add">
          <ac:chgData name="Martyna Zinkiewicz" userId="0b548df1672de5a9" providerId="Windows Live" clId="Web-{9AD8C395-96AE-4AFF-A54E-2BA431EA7534}" dt="2021-02-24T14:24:59.253" v="618"/>
          <ac:grpSpMkLst>
            <pc:docMk/>
            <pc:sldMk cId="3941489543" sldId="271"/>
            <ac:grpSpMk id="12" creationId="{47FFD68E-AD03-4180-8BBB-B3E7DE0D1C23}"/>
          </ac:grpSpMkLst>
        </pc:grpChg>
        <pc:picChg chg="add mod ord">
          <ac:chgData name="Martyna Zinkiewicz" userId="0b548df1672de5a9" providerId="Windows Live" clId="Web-{9AD8C395-96AE-4AFF-A54E-2BA431EA7534}" dt="2021-02-24T14:24:59.253" v="618"/>
          <ac:picMkLst>
            <pc:docMk/>
            <pc:sldMk cId="3941489543" sldId="271"/>
            <ac:picMk id="5" creationId="{CD7D69B6-9F4D-4C99-996D-A6DD70E09C83}"/>
          </ac:picMkLst>
        </pc:picChg>
        <pc:picChg chg="add">
          <ac:chgData name="Martyna Zinkiewicz" userId="0b548df1672de5a9" providerId="Windows Live" clId="Web-{9AD8C395-96AE-4AFF-A54E-2BA431EA7534}" dt="2021-02-24T14:24:59.253" v="618"/>
          <ac:picMkLst>
            <pc:docMk/>
            <pc:sldMk cId="3941489543" sldId="271"/>
            <ac:picMk id="10" creationId="{82679E24-B442-48DA-91F5-D20C35276B4A}"/>
          </ac:picMkLst>
        </pc:picChg>
      </pc:sldChg>
      <pc:sldChg chg="addSp delSp modSp new mod modTransition setBg modClrScheme chgLayout">
        <pc:chgData name="Martyna Zinkiewicz" userId="0b548df1672de5a9" providerId="Windows Live" clId="Web-{9AD8C395-96AE-4AFF-A54E-2BA431EA7534}" dt="2021-02-24T19:44:35.679" v="1234"/>
        <pc:sldMkLst>
          <pc:docMk/>
          <pc:sldMk cId="1226105239" sldId="272"/>
        </pc:sldMkLst>
        <pc:spChg chg="mod ord">
          <ac:chgData name="Martyna Zinkiewicz" userId="0b548df1672de5a9" providerId="Windows Live" clId="Web-{9AD8C395-96AE-4AFF-A54E-2BA431EA7534}" dt="2021-02-24T15:58:33.246" v="762" actId="14100"/>
          <ac:spMkLst>
            <pc:docMk/>
            <pc:sldMk cId="1226105239" sldId="272"/>
            <ac:spMk id="2" creationId="{A08B4684-0E52-4E70-901B-CE057CEA0805}"/>
          </ac:spMkLst>
        </pc:spChg>
        <pc:spChg chg="add del mod ord">
          <ac:chgData name="Martyna Zinkiewicz" userId="0b548df1672de5a9" providerId="Windows Live" clId="Web-{9AD8C395-96AE-4AFF-A54E-2BA431EA7534}" dt="2021-02-24T15:58:09.089" v="758"/>
          <ac:spMkLst>
            <pc:docMk/>
            <pc:sldMk cId="1226105239" sldId="272"/>
            <ac:spMk id="3" creationId="{6293696F-E87C-45D2-A58E-1482BBDB0D97}"/>
          </ac:spMkLst>
        </pc:spChg>
        <pc:spChg chg="del">
          <ac:chgData name="Martyna Zinkiewicz" userId="0b548df1672de5a9" providerId="Windows Live" clId="Web-{9AD8C395-96AE-4AFF-A54E-2BA431EA7534}" dt="2021-02-24T15:57:32.026" v="753"/>
          <ac:spMkLst>
            <pc:docMk/>
            <pc:sldMk cId="1226105239" sldId="272"/>
            <ac:spMk id="4" creationId="{B6862394-A252-457F-B40E-C678D5EB7967}"/>
          </ac:spMkLst>
        </pc:spChg>
        <pc:spChg chg="add del">
          <ac:chgData name="Martyna Zinkiewicz" userId="0b548df1672de5a9" providerId="Windows Live" clId="Web-{9AD8C395-96AE-4AFF-A54E-2BA431EA7534}" dt="2021-02-24T15:58:09.058" v="757"/>
          <ac:spMkLst>
            <pc:docMk/>
            <pc:sldMk cId="1226105239" sldId="272"/>
            <ac:spMk id="10" creationId="{A601F395-3079-4179-84BA-6654D9F8258F}"/>
          </ac:spMkLst>
        </pc:spChg>
        <pc:graphicFrameChg chg="add del">
          <ac:chgData name="Martyna Zinkiewicz" userId="0b548df1672de5a9" providerId="Windows Live" clId="Web-{9AD8C395-96AE-4AFF-A54E-2BA431EA7534}" dt="2021-02-24T15:58:09.058" v="757"/>
          <ac:graphicFrameMkLst>
            <pc:docMk/>
            <pc:sldMk cId="1226105239" sldId="272"/>
            <ac:graphicFrameMk id="12" creationId="{A75D6320-21CF-4578-891A-1996F34E0E3A}"/>
          </ac:graphicFrameMkLst>
        </pc:graphicFrameChg>
        <pc:graphicFrameChg chg="add modGraphic">
          <ac:chgData name="Martyna Zinkiewicz" userId="0b548df1672de5a9" providerId="Windows Live" clId="Web-{9AD8C395-96AE-4AFF-A54E-2BA431EA7534}" dt="2021-02-24T18:45:06.836" v="1060" actId="20577"/>
          <ac:graphicFrameMkLst>
            <pc:docMk/>
            <pc:sldMk cId="1226105239" sldId="272"/>
            <ac:graphicFrameMk id="13" creationId="{EBD6EFBC-DE2D-423C-A324-33544EB5FEBD}"/>
          </ac:graphicFrameMkLst>
        </pc:graphicFrameChg>
        <pc:picChg chg="add del">
          <ac:chgData name="Martyna Zinkiewicz" userId="0b548df1672de5a9" providerId="Windows Live" clId="Web-{9AD8C395-96AE-4AFF-A54E-2BA431EA7534}" dt="2021-02-24T15:58:09.058" v="757"/>
          <ac:picMkLst>
            <pc:docMk/>
            <pc:sldMk cId="1226105239" sldId="272"/>
            <ac:picMk id="8" creationId="{BB28D430-56EA-45B9-8632-927BEBF02975}"/>
          </ac:picMkLst>
        </pc:picChg>
      </pc:sldChg>
      <pc:sldChg chg="addSp delSp modSp new mod modTransition setBg">
        <pc:chgData name="Martyna Zinkiewicz" userId="0b548df1672de5a9" providerId="Windows Live" clId="Web-{9AD8C395-96AE-4AFF-A54E-2BA431EA7534}" dt="2021-02-25T14:12:24.802" v="1658" actId="20577"/>
        <pc:sldMkLst>
          <pc:docMk/>
          <pc:sldMk cId="1029956941" sldId="273"/>
        </pc:sldMkLst>
        <pc:spChg chg="mod ord">
          <ac:chgData name="Martyna Zinkiewicz" userId="0b548df1672de5a9" providerId="Windows Live" clId="Web-{9AD8C395-96AE-4AFF-A54E-2BA431EA7534}" dt="2021-02-25T14:12:00.129" v="1652" actId="20577"/>
          <ac:spMkLst>
            <pc:docMk/>
            <pc:sldMk cId="1029956941" sldId="273"/>
            <ac:spMk id="2" creationId="{4C155BD8-70A5-4663-8ECC-1931F7B1A1AE}"/>
          </ac:spMkLst>
        </pc:spChg>
        <pc:spChg chg="mod ord">
          <ac:chgData name="Martyna Zinkiewicz" userId="0b548df1672de5a9" providerId="Windows Live" clId="Web-{9AD8C395-96AE-4AFF-A54E-2BA431EA7534}" dt="2021-02-25T14:12:24.802" v="1658" actId="20577"/>
          <ac:spMkLst>
            <pc:docMk/>
            <pc:sldMk cId="1029956941" sldId="273"/>
            <ac:spMk id="3" creationId="{C90642A5-B2D7-4D84-AE9F-53CC9E646A7D}"/>
          </ac:spMkLst>
        </pc:spChg>
        <pc:spChg chg="del">
          <ac:chgData name="Martyna Zinkiewicz" userId="0b548df1672de5a9" providerId="Windows Live" clId="Web-{9AD8C395-96AE-4AFF-A54E-2BA431EA7534}" dt="2021-02-24T13:26:30.013" v="488"/>
          <ac:spMkLst>
            <pc:docMk/>
            <pc:sldMk cId="1029956941" sldId="273"/>
            <ac:spMk id="4" creationId="{BA0158F9-F623-4C62-9D2C-70992075923C}"/>
          </ac:spMkLst>
        </pc:spChg>
        <pc:spChg chg="add">
          <ac:chgData name="Martyna Zinkiewicz" userId="0b548df1672de5a9" providerId="Windows Live" clId="Web-{9AD8C395-96AE-4AFF-A54E-2BA431EA7534}" dt="2021-02-24T13:29:38.008" v="514"/>
          <ac:spMkLst>
            <pc:docMk/>
            <pc:sldMk cId="1029956941" sldId="273"/>
            <ac:spMk id="20" creationId="{EA6A9C36-CB20-489B-9315-36671F58398A}"/>
          </ac:spMkLst>
        </pc:spChg>
        <pc:grpChg chg="add">
          <ac:chgData name="Martyna Zinkiewicz" userId="0b548df1672de5a9" providerId="Windows Live" clId="Web-{9AD8C395-96AE-4AFF-A54E-2BA431EA7534}" dt="2021-02-24T13:29:38.008" v="514"/>
          <ac:grpSpMkLst>
            <pc:docMk/>
            <pc:sldMk cId="1029956941" sldId="273"/>
            <ac:grpSpMk id="15" creationId="{DC2DB030-D210-46CF-9AFF-A19F7D45E11F}"/>
          </ac:grpSpMkLst>
        </pc:grpChg>
        <pc:picChg chg="add mod ord">
          <ac:chgData name="Martyna Zinkiewicz" userId="0b548df1672de5a9" providerId="Windows Live" clId="Web-{9AD8C395-96AE-4AFF-A54E-2BA431EA7534}" dt="2021-02-24T13:29:38.008" v="514"/>
          <ac:picMkLst>
            <pc:docMk/>
            <pc:sldMk cId="1029956941" sldId="273"/>
            <ac:picMk id="5" creationId="{80E50D42-C332-41BD-8166-F7E7DF4BFEA4}"/>
          </ac:picMkLst>
        </pc:picChg>
        <pc:picChg chg="add mod">
          <ac:chgData name="Martyna Zinkiewicz" userId="0b548df1672de5a9" providerId="Windows Live" clId="Web-{9AD8C395-96AE-4AFF-A54E-2BA431EA7534}" dt="2021-02-24T13:29:38.008" v="514"/>
          <ac:picMkLst>
            <pc:docMk/>
            <pc:sldMk cId="1029956941" sldId="273"/>
            <ac:picMk id="6" creationId="{DEAC0963-59A8-4BF8-9A6B-0FDCC58D9EE6}"/>
          </ac:picMkLst>
        </pc:picChg>
        <pc:picChg chg="add mod ord">
          <ac:chgData name="Martyna Zinkiewicz" userId="0b548df1672de5a9" providerId="Windows Live" clId="Web-{9AD8C395-96AE-4AFF-A54E-2BA431EA7534}" dt="2021-02-24T13:29:38.008" v="514"/>
          <ac:picMkLst>
            <pc:docMk/>
            <pc:sldMk cId="1029956941" sldId="273"/>
            <ac:picMk id="7" creationId="{13D563B4-632A-4D6B-B0F9-69411714574E}"/>
          </ac:picMkLst>
        </pc:picChg>
        <pc:picChg chg="add mod ord">
          <ac:chgData name="Martyna Zinkiewicz" userId="0b548df1672de5a9" providerId="Windows Live" clId="Web-{9AD8C395-96AE-4AFF-A54E-2BA431EA7534}" dt="2021-02-24T13:29:38.008" v="514"/>
          <ac:picMkLst>
            <pc:docMk/>
            <pc:sldMk cId="1029956941" sldId="273"/>
            <ac:picMk id="8" creationId="{A37D5769-8B5A-4CD0-B110-6F5163A381CC}"/>
          </ac:picMkLst>
        </pc:picChg>
        <pc:picChg chg="add">
          <ac:chgData name="Martyna Zinkiewicz" userId="0b548df1672de5a9" providerId="Windows Live" clId="Web-{9AD8C395-96AE-4AFF-A54E-2BA431EA7534}" dt="2021-02-24T13:29:38.008" v="514"/>
          <ac:picMkLst>
            <pc:docMk/>
            <pc:sldMk cId="1029956941" sldId="273"/>
            <ac:picMk id="13" creationId="{A4CA22CC-9DC3-4415-A843-CC6EB5EE8DC6}"/>
          </ac:picMkLst>
        </pc:picChg>
      </pc:sldChg>
      <pc:sldChg chg="addSp delSp modSp new del">
        <pc:chgData name="Martyna Zinkiewicz" userId="0b548df1672de5a9" providerId="Windows Live" clId="Web-{9AD8C395-96AE-4AFF-A54E-2BA431EA7534}" dt="2021-02-24T16:55:39.348" v="797"/>
        <pc:sldMkLst>
          <pc:docMk/>
          <pc:sldMk cId="3442550084" sldId="274"/>
        </pc:sldMkLst>
        <pc:picChg chg="add del mod">
          <ac:chgData name="Martyna Zinkiewicz" userId="0b548df1672de5a9" providerId="Windows Live" clId="Web-{9AD8C395-96AE-4AFF-A54E-2BA431EA7534}" dt="2021-02-24T16:55:16.299" v="796"/>
          <ac:picMkLst>
            <pc:docMk/>
            <pc:sldMk cId="3442550084" sldId="274"/>
            <ac:picMk id="2" creationId="{15E7949D-205B-4F8D-95B0-B5F5FBF4712F}"/>
          </ac:picMkLst>
        </pc:picChg>
      </pc:sldChg>
      <pc:sldChg chg="addSp delSp modSp new mod modTransition setBg">
        <pc:chgData name="Martyna Zinkiewicz" userId="0b548df1672de5a9" providerId="Windows Live" clId="Web-{9AD8C395-96AE-4AFF-A54E-2BA431EA7534}" dt="2021-02-24T19:44:35.679" v="1234"/>
        <pc:sldMkLst>
          <pc:docMk/>
          <pc:sldMk cId="2001518633" sldId="275"/>
        </pc:sldMkLst>
        <pc:spChg chg="mod ord">
          <ac:chgData name="Martyna Zinkiewicz" userId="0b548df1672de5a9" providerId="Windows Live" clId="Web-{9AD8C395-96AE-4AFF-A54E-2BA431EA7534}" dt="2021-02-24T17:00:20.192" v="807" actId="14100"/>
          <ac:spMkLst>
            <pc:docMk/>
            <pc:sldMk cId="2001518633" sldId="275"/>
            <ac:spMk id="2" creationId="{9B4BB607-210F-4F42-8A33-26171DA4343E}"/>
          </ac:spMkLst>
        </pc:spChg>
        <pc:spChg chg="del">
          <ac:chgData name="Martyna Zinkiewicz" userId="0b548df1672de5a9" providerId="Windows Live" clId="Web-{9AD8C395-96AE-4AFF-A54E-2BA431EA7534}" dt="2021-02-24T16:56:52.305" v="798"/>
          <ac:spMkLst>
            <pc:docMk/>
            <pc:sldMk cId="2001518633" sldId="275"/>
            <ac:spMk id="3" creationId="{C950BDAC-7324-4759-B509-480ACC8442BD}"/>
          </ac:spMkLst>
        </pc:spChg>
        <pc:spChg chg="mod ord">
          <ac:chgData name="Martyna Zinkiewicz" userId="0b548df1672de5a9" providerId="Windows Live" clId="Web-{9AD8C395-96AE-4AFF-A54E-2BA431EA7534}" dt="2021-02-24T17:16:16.061" v="939" actId="20577"/>
          <ac:spMkLst>
            <pc:docMk/>
            <pc:sldMk cId="2001518633" sldId="275"/>
            <ac:spMk id="4" creationId="{18AFC094-053F-4021-99B9-0DC6CB4871D1}"/>
          </ac:spMkLst>
        </pc:spChg>
        <pc:spChg chg="add">
          <ac:chgData name="Martyna Zinkiewicz" userId="0b548df1672de5a9" providerId="Windows Live" clId="Web-{9AD8C395-96AE-4AFF-A54E-2BA431EA7534}" dt="2021-02-24T17:00:09.410" v="805"/>
          <ac:spMkLst>
            <pc:docMk/>
            <pc:sldMk cId="2001518633" sldId="275"/>
            <ac:spMk id="20" creationId="{00EF3C38-8DAE-4B7F-AA51-4084DF99D098}"/>
          </ac:spMkLst>
        </pc:spChg>
        <pc:grpChg chg="add">
          <ac:chgData name="Martyna Zinkiewicz" userId="0b548df1672de5a9" providerId="Windows Live" clId="Web-{9AD8C395-96AE-4AFF-A54E-2BA431EA7534}" dt="2021-02-24T17:00:09.410" v="805"/>
          <ac:grpSpMkLst>
            <pc:docMk/>
            <pc:sldMk cId="2001518633" sldId="275"/>
            <ac:grpSpMk id="15" creationId="{EF8D6965-36BA-4385-B723-9ABF580A8B77}"/>
          </ac:grpSpMkLst>
        </pc:grpChg>
        <pc:picChg chg="add mod ord">
          <ac:chgData name="Martyna Zinkiewicz" userId="0b548df1672de5a9" providerId="Windows Live" clId="Web-{9AD8C395-96AE-4AFF-A54E-2BA431EA7534}" dt="2021-02-24T17:00:09.410" v="805"/>
          <ac:picMkLst>
            <pc:docMk/>
            <pc:sldMk cId="2001518633" sldId="275"/>
            <ac:picMk id="5" creationId="{5E2E7DB7-F857-4180-97DD-43AA78E32B28}"/>
          </ac:picMkLst>
        </pc:picChg>
        <pc:picChg chg="add del mod">
          <ac:chgData name="Martyna Zinkiewicz" userId="0b548df1672de5a9" providerId="Windows Live" clId="Web-{9AD8C395-96AE-4AFF-A54E-2BA431EA7534}" dt="2021-02-24T16:57:37.761" v="800"/>
          <ac:picMkLst>
            <pc:docMk/>
            <pc:sldMk cId="2001518633" sldId="275"/>
            <ac:picMk id="6" creationId="{FBA278C0-F041-42A2-98B1-96D7F947D611}"/>
          </ac:picMkLst>
        </pc:picChg>
        <pc:picChg chg="add mod">
          <ac:chgData name="Martyna Zinkiewicz" userId="0b548df1672de5a9" providerId="Windows Live" clId="Web-{9AD8C395-96AE-4AFF-A54E-2BA431EA7534}" dt="2021-02-24T17:00:09.410" v="805"/>
          <ac:picMkLst>
            <pc:docMk/>
            <pc:sldMk cId="2001518633" sldId="275"/>
            <ac:picMk id="7" creationId="{FF80FA44-300F-45C8-A68D-C19BC837D8A3}"/>
          </ac:picMkLst>
        </pc:picChg>
        <pc:picChg chg="add mod">
          <ac:chgData name="Martyna Zinkiewicz" userId="0b548df1672de5a9" providerId="Windows Live" clId="Web-{9AD8C395-96AE-4AFF-A54E-2BA431EA7534}" dt="2021-02-24T17:00:09.410" v="805"/>
          <ac:picMkLst>
            <pc:docMk/>
            <pc:sldMk cId="2001518633" sldId="275"/>
            <ac:picMk id="8" creationId="{5512C78B-23DB-4100-AD99-3B0440C73E78}"/>
          </ac:picMkLst>
        </pc:picChg>
        <pc:picChg chg="add">
          <ac:chgData name="Martyna Zinkiewicz" userId="0b548df1672de5a9" providerId="Windows Live" clId="Web-{9AD8C395-96AE-4AFF-A54E-2BA431EA7534}" dt="2021-02-24T17:00:09.410" v="805"/>
          <ac:picMkLst>
            <pc:docMk/>
            <pc:sldMk cId="2001518633" sldId="275"/>
            <ac:picMk id="13" creationId="{B806AEC2-E30D-4A6E-9247-ABF3C0D370FC}"/>
          </ac:picMkLst>
        </pc:picChg>
      </pc:sldChg>
      <pc:sldChg chg="addSp delSp modSp new mod modTransition setBg">
        <pc:chgData name="Martyna Zinkiewicz" userId="0b548df1672de5a9" providerId="Windows Live" clId="Web-{9AD8C395-96AE-4AFF-A54E-2BA431EA7534}" dt="2021-02-25T13:58:02.472" v="1600" actId="20577"/>
        <pc:sldMkLst>
          <pc:docMk/>
          <pc:sldMk cId="2488739710" sldId="276"/>
        </pc:sldMkLst>
        <pc:spChg chg="mod">
          <ac:chgData name="Martyna Zinkiewicz" userId="0b548df1672de5a9" providerId="Windows Live" clId="Web-{9AD8C395-96AE-4AFF-A54E-2BA431EA7534}" dt="2021-02-24T17:15:05.541" v="921" actId="20577"/>
          <ac:spMkLst>
            <pc:docMk/>
            <pc:sldMk cId="2488739710" sldId="276"/>
            <ac:spMk id="2" creationId="{B360894A-1AFA-4374-9666-1C5E736F9D3D}"/>
          </ac:spMkLst>
        </pc:spChg>
        <pc:spChg chg="mod">
          <ac:chgData name="Martyna Zinkiewicz" userId="0b548df1672de5a9" providerId="Windows Live" clId="Web-{9AD8C395-96AE-4AFF-A54E-2BA431EA7534}" dt="2021-02-25T13:58:02.472" v="1600" actId="20577"/>
          <ac:spMkLst>
            <pc:docMk/>
            <pc:sldMk cId="2488739710" sldId="276"/>
            <ac:spMk id="3" creationId="{CC5A9888-0371-466C-89D8-31929D30E5AF}"/>
          </ac:spMkLst>
        </pc:spChg>
        <pc:spChg chg="del">
          <ac:chgData name="Martyna Zinkiewicz" userId="0b548df1672de5a9" providerId="Windows Live" clId="Web-{9AD8C395-96AE-4AFF-A54E-2BA431EA7534}" dt="2021-02-24T17:06:03.213" v="865"/>
          <ac:spMkLst>
            <pc:docMk/>
            <pc:sldMk cId="2488739710" sldId="276"/>
            <ac:spMk id="4" creationId="{11E8027E-9AE7-40BF-9661-6DE3A5DD2659}"/>
          </ac:spMkLst>
        </pc:spChg>
        <pc:spChg chg="add">
          <ac:chgData name="Martyna Zinkiewicz" userId="0b548df1672de5a9" providerId="Windows Live" clId="Web-{9AD8C395-96AE-4AFF-A54E-2BA431EA7534}" dt="2021-02-24T17:09:48.163" v="872"/>
          <ac:spMkLst>
            <pc:docMk/>
            <pc:sldMk cId="2488739710" sldId="276"/>
            <ac:spMk id="20" creationId="{D2605024-D495-44DE-8E2C-7CC6D9DE4931}"/>
          </ac:spMkLst>
        </pc:spChg>
        <pc:spChg chg="add">
          <ac:chgData name="Martyna Zinkiewicz" userId="0b548df1672de5a9" providerId="Windows Live" clId="Web-{9AD8C395-96AE-4AFF-A54E-2BA431EA7534}" dt="2021-02-24T17:09:48.163" v="872"/>
          <ac:spMkLst>
            <pc:docMk/>
            <pc:sldMk cId="2488739710" sldId="276"/>
            <ac:spMk id="22" creationId="{193B4D39-528C-40FB-878B-52DE537FF415}"/>
          </ac:spMkLst>
        </pc:spChg>
        <pc:spChg chg="add">
          <ac:chgData name="Martyna Zinkiewicz" userId="0b548df1672de5a9" providerId="Windows Live" clId="Web-{9AD8C395-96AE-4AFF-A54E-2BA431EA7534}" dt="2021-02-24T17:09:48.163" v="872"/>
          <ac:spMkLst>
            <pc:docMk/>
            <pc:sldMk cId="2488739710" sldId="276"/>
            <ac:spMk id="24" creationId="{291A952A-0714-40AF-9882-2415CB241157}"/>
          </ac:spMkLst>
        </pc:spChg>
        <pc:spChg chg="add">
          <ac:chgData name="Martyna Zinkiewicz" userId="0b548df1672de5a9" providerId="Windows Live" clId="Web-{9AD8C395-96AE-4AFF-A54E-2BA431EA7534}" dt="2021-02-24T17:09:48.163" v="872"/>
          <ac:spMkLst>
            <pc:docMk/>
            <pc:sldMk cId="2488739710" sldId="276"/>
            <ac:spMk id="26" creationId="{8F234F23-3DFE-4A39-8344-1D906E90B828}"/>
          </ac:spMkLst>
        </pc:spChg>
        <pc:grpChg chg="add">
          <ac:chgData name="Martyna Zinkiewicz" userId="0b548df1672de5a9" providerId="Windows Live" clId="Web-{9AD8C395-96AE-4AFF-A54E-2BA431EA7534}" dt="2021-02-24T17:09:48.163" v="872"/>
          <ac:grpSpMkLst>
            <pc:docMk/>
            <pc:sldMk cId="2488739710" sldId="276"/>
            <ac:grpSpMk id="15" creationId="{47F4B92F-0199-444B-8CB2-9DAAD9AB22FE}"/>
          </ac:grpSpMkLst>
        </pc:grpChg>
        <pc:picChg chg="add mod ord">
          <ac:chgData name="Martyna Zinkiewicz" userId="0b548df1672de5a9" providerId="Windows Live" clId="Web-{9AD8C395-96AE-4AFF-A54E-2BA431EA7534}" dt="2021-02-24T17:09:48.163" v="872"/>
          <ac:picMkLst>
            <pc:docMk/>
            <pc:sldMk cId="2488739710" sldId="276"/>
            <ac:picMk id="5" creationId="{016EDCA5-D689-4CAC-83DF-26E53F52F03D}"/>
          </ac:picMkLst>
        </pc:picChg>
        <pc:picChg chg="add mod">
          <ac:chgData name="Martyna Zinkiewicz" userId="0b548df1672de5a9" providerId="Windows Live" clId="Web-{9AD8C395-96AE-4AFF-A54E-2BA431EA7534}" dt="2021-02-24T17:09:48.163" v="872"/>
          <ac:picMkLst>
            <pc:docMk/>
            <pc:sldMk cId="2488739710" sldId="276"/>
            <ac:picMk id="6" creationId="{A500540C-01C1-435E-B7C8-936BDA1A7797}"/>
          </ac:picMkLst>
        </pc:picChg>
        <pc:picChg chg="add del mod">
          <ac:chgData name="Martyna Zinkiewicz" userId="0b548df1672de5a9" providerId="Windows Live" clId="Web-{9AD8C395-96AE-4AFF-A54E-2BA431EA7534}" dt="2021-02-24T17:08:53.629" v="869"/>
          <ac:picMkLst>
            <pc:docMk/>
            <pc:sldMk cId="2488739710" sldId="276"/>
            <ac:picMk id="7" creationId="{3C7F0EEF-417F-44C1-972E-92AA706B823B}"/>
          </ac:picMkLst>
        </pc:picChg>
        <pc:picChg chg="add mod">
          <ac:chgData name="Martyna Zinkiewicz" userId="0b548df1672de5a9" providerId="Windows Live" clId="Web-{9AD8C395-96AE-4AFF-A54E-2BA431EA7534}" dt="2021-02-24T17:09:48.163" v="872"/>
          <ac:picMkLst>
            <pc:docMk/>
            <pc:sldMk cId="2488739710" sldId="276"/>
            <ac:picMk id="8" creationId="{F40DB149-6CCA-48B5-B6FE-247F5E5A5161}"/>
          </ac:picMkLst>
        </pc:picChg>
        <pc:picChg chg="add">
          <ac:chgData name="Martyna Zinkiewicz" userId="0b548df1672de5a9" providerId="Windows Live" clId="Web-{9AD8C395-96AE-4AFF-A54E-2BA431EA7534}" dt="2021-02-24T17:09:48.163" v="872"/>
          <ac:picMkLst>
            <pc:docMk/>
            <pc:sldMk cId="2488739710" sldId="276"/>
            <ac:picMk id="13" creationId="{5EFE13BC-0BAC-4088-81DF-56077F09DFF3}"/>
          </ac:picMkLst>
        </pc:picChg>
      </pc:sldChg>
      <pc:sldChg chg="addSp delSp modSp new del mod setBg">
        <pc:chgData name="Martyna Zinkiewicz" userId="0b548df1672de5a9" providerId="Windows Live" clId="Web-{9AD8C395-96AE-4AFF-A54E-2BA431EA7534}" dt="2021-02-24T17:31:46.898" v="1000"/>
        <pc:sldMkLst>
          <pc:docMk/>
          <pc:sldMk cId="856759602" sldId="277"/>
        </pc:sldMkLst>
        <pc:spChg chg="mod">
          <ac:chgData name="Martyna Zinkiewicz" userId="0b548df1672de5a9" providerId="Windows Live" clId="Web-{9AD8C395-96AE-4AFF-A54E-2BA431EA7534}" dt="2021-02-24T17:27:20.335" v="987" actId="14100"/>
          <ac:spMkLst>
            <pc:docMk/>
            <pc:sldMk cId="856759602" sldId="277"/>
            <ac:spMk id="2" creationId="{500ADCBA-7742-4337-9A36-675E5EFD8924}"/>
          </ac:spMkLst>
        </pc:spChg>
        <pc:spChg chg="del">
          <ac:chgData name="Martyna Zinkiewicz" userId="0b548df1672de5a9" providerId="Windows Live" clId="Web-{9AD8C395-96AE-4AFF-A54E-2BA431EA7534}" dt="2021-02-24T17:24:57.280" v="972"/>
          <ac:spMkLst>
            <pc:docMk/>
            <pc:sldMk cId="856759602" sldId="277"/>
            <ac:spMk id="3" creationId="{A7544FBA-66A3-4805-AE14-E2D9308591B1}"/>
          </ac:spMkLst>
        </pc:spChg>
        <pc:spChg chg="mod ord">
          <ac:chgData name="Martyna Zinkiewicz" userId="0b548df1672de5a9" providerId="Windows Live" clId="Web-{9AD8C395-96AE-4AFF-A54E-2BA431EA7534}" dt="2021-02-24T17:28:56.106" v="999" actId="20577"/>
          <ac:spMkLst>
            <pc:docMk/>
            <pc:sldMk cId="856759602" sldId="277"/>
            <ac:spMk id="4" creationId="{D629B9B2-238F-4CE4-ADD2-FF0EFF60482D}"/>
          </ac:spMkLst>
        </pc:spChg>
        <pc:spChg chg="add">
          <ac:chgData name="Martyna Zinkiewicz" userId="0b548df1672de5a9" providerId="Windows Live" clId="Web-{9AD8C395-96AE-4AFF-A54E-2BA431EA7534}" dt="2021-02-24T17:26:34.535" v="977"/>
          <ac:spMkLst>
            <pc:docMk/>
            <pc:sldMk cId="856759602" sldId="277"/>
            <ac:spMk id="19" creationId="{909E2B68-A044-46FA-9A61-8366DCE12AB6}"/>
          </ac:spMkLst>
        </pc:spChg>
        <pc:grpChg chg="add">
          <ac:chgData name="Martyna Zinkiewicz" userId="0b548df1672de5a9" providerId="Windows Live" clId="Web-{9AD8C395-96AE-4AFF-A54E-2BA431EA7534}" dt="2021-02-24T17:26:34.535" v="977"/>
          <ac:grpSpMkLst>
            <pc:docMk/>
            <pc:sldMk cId="856759602" sldId="277"/>
            <ac:grpSpMk id="14" creationId="{EF8D6965-36BA-4385-B723-9ABF580A8B77}"/>
          </ac:grpSpMkLst>
        </pc:grpChg>
        <pc:picChg chg="add mod ord">
          <ac:chgData name="Martyna Zinkiewicz" userId="0b548df1672de5a9" providerId="Windows Live" clId="Web-{9AD8C395-96AE-4AFF-A54E-2BA431EA7534}" dt="2021-02-24T17:26:34.535" v="977"/>
          <ac:picMkLst>
            <pc:docMk/>
            <pc:sldMk cId="856759602" sldId="277"/>
            <ac:picMk id="5" creationId="{5722CAD0-2075-4378-AB4E-ADB4F6773A90}"/>
          </ac:picMkLst>
        </pc:picChg>
        <pc:picChg chg="add mod">
          <ac:chgData name="Martyna Zinkiewicz" userId="0b548df1672de5a9" providerId="Windows Live" clId="Web-{9AD8C395-96AE-4AFF-A54E-2BA431EA7534}" dt="2021-02-24T17:26:34.535" v="977"/>
          <ac:picMkLst>
            <pc:docMk/>
            <pc:sldMk cId="856759602" sldId="277"/>
            <ac:picMk id="6" creationId="{93E58B3D-098B-4FAF-97C4-77C6778D4EFC}"/>
          </ac:picMkLst>
        </pc:picChg>
        <pc:picChg chg="add mod">
          <ac:chgData name="Martyna Zinkiewicz" userId="0b548df1672de5a9" providerId="Windows Live" clId="Web-{9AD8C395-96AE-4AFF-A54E-2BA431EA7534}" dt="2021-02-24T17:26:34.535" v="977"/>
          <ac:picMkLst>
            <pc:docMk/>
            <pc:sldMk cId="856759602" sldId="277"/>
            <ac:picMk id="7" creationId="{6494D67F-A3ED-48CB-9BFD-CF9286626987}"/>
          </ac:picMkLst>
        </pc:picChg>
        <pc:picChg chg="add">
          <ac:chgData name="Martyna Zinkiewicz" userId="0b548df1672de5a9" providerId="Windows Live" clId="Web-{9AD8C395-96AE-4AFF-A54E-2BA431EA7534}" dt="2021-02-24T17:26:34.535" v="977"/>
          <ac:picMkLst>
            <pc:docMk/>
            <pc:sldMk cId="856759602" sldId="277"/>
            <ac:picMk id="12" creationId="{B806AEC2-E30D-4A6E-9247-ABF3C0D370FC}"/>
          </ac:picMkLst>
        </pc:picChg>
      </pc:sldChg>
      <pc:sldChg chg="addSp modSp new del">
        <pc:chgData name="Martyna Zinkiewicz" userId="0b548df1672de5a9" providerId="Windows Live" clId="Web-{9AD8C395-96AE-4AFF-A54E-2BA431EA7534}" dt="2021-02-24T17:31:51.898" v="1001"/>
        <pc:sldMkLst>
          <pc:docMk/>
          <pc:sldMk cId="1470982470" sldId="278"/>
        </pc:sldMkLst>
        <pc:picChg chg="add mod">
          <ac:chgData name="Martyna Zinkiewicz" userId="0b548df1672de5a9" providerId="Windows Live" clId="Web-{9AD8C395-96AE-4AFF-A54E-2BA431EA7534}" dt="2021-02-24T07:41:59.450" v="238" actId="14100"/>
          <ac:picMkLst>
            <pc:docMk/>
            <pc:sldMk cId="1470982470" sldId="278"/>
            <ac:picMk id="2" creationId="{C92DCF46-720B-4051-B81C-A0AF361B02FF}"/>
          </ac:picMkLst>
        </pc:picChg>
      </pc:sldChg>
      <pc:sldChg chg="addSp delSp modSp new add del mod modTransition setBg">
        <pc:chgData name="Martyna Zinkiewicz" userId="0b548df1672de5a9" providerId="Windows Live" clId="Web-{9AD8C395-96AE-4AFF-A54E-2BA431EA7534}" dt="2021-02-25T08:05:35.676" v="1421" actId="20577"/>
        <pc:sldMkLst>
          <pc:docMk/>
          <pc:sldMk cId="2172978133" sldId="279"/>
        </pc:sldMkLst>
        <pc:spChg chg="mod ord">
          <ac:chgData name="Martyna Zinkiewicz" userId="0b548df1672de5a9" providerId="Windows Live" clId="Web-{9AD8C395-96AE-4AFF-A54E-2BA431EA7534}" dt="2021-02-24T18:43:53.021" v="1035" actId="14100"/>
          <ac:spMkLst>
            <pc:docMk/>
            <pc:sldMk cId="2172978133" sldId="279"/>
            <ac:spMk id="2" creationId="{EF457FC3-A3F1-4125-8F51-684E1FB7405F}"/>
          </ac:spMkLst>
        </pc:spChg>
        <pc:spChg chg="del">
          <ac:chgData name="Martyna Zinkiewicz" userId="0b548df1672de5a9" providerId="Windows Live" clId="Web-{9AD8C395-96AE-4AFF-A54E-2BA431EA7534}" dt="2021-02-24T18:40:44.500" v="1026"/>
          <ac:spMkLst>
            <pc:docMk/>
            <pc:sldMk cId="2172978133" sldId="279"/>
            <ac:spMk id="3" creationId="{24EC0C96-FB4F-4D54-A284-A43F1147D378}"/>
          </ac:spMkLst>
        </pc:spChg>
        <pc:spChg chg="mod ord">
          <ac:chgData name="Martyna Zinkiewicz" userId="0b548df1672de5a9" providerId="Windows Live" clId="Web-{9AD8C395-96AE-4AFF-A54E-2BA431EA7534}" dt="2021-02-25T08:05:35.676" v="1421" actId="20577"/>
          <ac:spMkLst>
            <pc:docMk/>
            <pc:sldMk cId="2172978133" sldId="279"/>
            <ac:spMk id="4" creationId="{6A1FC7A5-A902-4FA3-BDD7-93DC453BB101}"/>
          </ac:spMkLst>
        </pc:spChg>
        <pc:spChg chg="add">
          <ac:chgData name="Martyna Zinkiewicz" userId="0b548df1672de5a9" providerId="Windows Live" clId="Web-{9AD8C395-96AE-4AFF-A54E-2BA431EA7534}" dt="2021-02-24T18:43:44.240" v="1033"/>
          <ac:spMkLst>
            <pc:docMk/>
            <pc:sldMk cId="2172978133" sldId="279"/>
            <ac:spMk id="11" creationId="{CD685C8A-399B-4264-A5B1-864776203FB1}"/>
          </ac:spMkLst>
        </pc:spChg>
        <pc:spChg chg="add del">
          <ac:chgData name="Martyna Zinkiewicz" userId="0b548df1672de5a9" providerId="Windows Live" clId="Web-{9AD8C395-96AE-4AFF-A54E-2BA431EA7534}" dt="2021-02-24T18:43:44.161" v="1032"/>
          <ac:spMkLst>
            <pc:docMk/>
            <pc:sldMk cId="2172978133" sldId="279"/>
            <ac:spMk id="19" creationId="{00EF3C38-8DAE-4B7F-AA51-4084DF99D098}"/>
          </ac:spMkLst>
        </pc:spChg>
        <pc:spChg chg="add">
          <ac:chgData name="Martyna Zinkiewicz" userId="0b548df1672de5a9" providerId="Windows Live" clId="Web-{9AD8C395-96AE-4AFF-A54E-2BA431EA7534}" dt="2021-02-24T18:43:44.240" v="1033"/>
          <ac:spMkLst>
            <pc:docMk/>
            <pc:sldMk cId="2172978133" sldId="279"/>
            <ac:spMk id="21" creationId="{071C7BCB-D869-49FF-A0D9-535F3166B625}"/>
          </ac:spMkLst>
        </pc:spChg>
        <pc:grpChg chg="add">
          <ac:chgData name="Martyna Zinkiewicz" userId="0b548df1672de5a9" providerId="Windows Live" clId="Web-{9AD8C395-96AE-4AFF-A54E-2BA431EA7534}" dt="2021-02-24T18:43:44.240" v="1033"/>
          <ac:grpSpMkLst>
            <pc:docMk/>
            <pc:sldMk cId="2172978133" sldId="279"/>
            <ac:grpSpMk id="10" creationId="{47F4B92F-0199-444B-8CB2-9DAAD9AB22FE}"/>
          </ac:grpSpMkLst>
        </pc:grpChg>
        <pc:grpChg chg="add del">
          <ac:chgData name="Martyna Zinkiewicz" userId="0b548df1672de5a9" providerId="Windows Live" clId="Web-{9AD8C395-96AE-4AFF-A54E-2BA431EA7534}" dt="2021-02-24T18:43:44.161" v="1032"/>
          <ac:grpSpMkLst>
            <pc:docMk/>
            <pc:sldMk cId="2172978133" sldId="279"/>
            <ac:grpSpMk id="14" creationId="{EF8D6965-36BA-4385-B723-9ABF580A8B77}"/>
          </ac:grpSpMkLst>
        </pc:grpChg>
        <pc:picChg chg="add mod ord">
          <ac:chgData name="Martyna Zinkiewicz" userId="0b548df1672de5a9" providerId="Windows Live" clId="Web-{9AD8C395-96AE-4AFF-A54E-2BA431EA7534}" dt="2021-02-24T18:43:44.240" v="1033"/>
          <ac:picMkLst>
            <pc:docMk/>
            <pc:sldMk cId="2172978133" sldId="279"/>
            <ac:picMk id="5" creationId="{8B8E12FC-CE3D-4724-8BB6-70D37AC19F04}"/>
          </ac:picMkLst>
        </pc:picChg>
        <pc:picChg chg="add mod ord">
          <ac:chgData name="Martyna Zinkiewicz" userId="0b548df1672de5a9" providerId="Windows Live" clId="Web-{9AD8C395-96AE-4AFF-A54E-2BA431EA7534}" dt="2021-02-24T18:43:44.240" v="1033"/>
          <ac:picMkLst>
            <pc:docMk/>
            <pc:sldMk cId="2172978133" sldId="279"/>
            <ac:picMk id="6" creationId="{81B33135-9AD0-43AF-8504-87C302344871}"/>
          </ac:picMkLst>
        </pc:picChg>
        <pc:picChg chg="add mod ord">
          <ac:chgData name="Martyna Zinkiewicz" userId="0b548df1672de5a9" providerId="Windows Live" clId="Web-{9AD8C395-96AE-4AFF-A54E-2BA431EA7534}" dt="2021-02-24T18:43:44.240" v="1033"/>
          <ac:picMkLst>
            <pc:docMk/>
            <pc:sldMk cId="2172978133" sldId="279"/>
            <ac:picMk id="7" creationId="{E25264A8-BD60-4F09-99BA-1B38755ED62F}"/>
          </ac:picMkLst>
        </pc:picChg>
        <pc:picChg chg="add">
          <ac:chgData name="Martyna Zinkiewicz" userId="0b548df1672de5a9" providerId="Windows Live" clId="Web-{9AD8C395-96AE-4AFF-A54E-2BA431EA7534}" dt="2021-02-24T18:43:44.240" v="1033"/>
          <ac:picMkLst>
            <pc:docMk/>
            <pc:sldMk cId="2172978133" sldId="279"/>
            <ac:picMk id="9" creationId="{5EFE13BC-0BAC-4088-81DF-56077F09DFF3}"/>
          </ac:picMkLst>
        </pc:picChg>
        <pc:picChg chg="add del">
          <ac:chgData name="Martyna Zinkiewicz" userId="0b548df1672de5a9" providerId="Windows Live" clId="Web-{9AD8C395-96AE-4AFF-A54E-2BA431EA7534}" dt="2021-02-24T18:43:44.161" v="1032"/>
          <ac:picMkLst>
            <pc:docMk/>
            <pc:sldMk cId="2172978133" sldId="279"/>
            <ac:picMk id="12" creationId="{B806AEC2-E30D-4A6E-9247-ABF3C0D370FC}"/>
          </ac:picMkLst>
        </pc:picChg>
      </pc:sldChg>
      <pc:sldChg chg="addSp delSp modSp new del ord">
        <pc:chgData name="Martyna Zinkiewicz" userId="0b548df1672de5a9" providerId="Windows Live" clId="Web-{9AD8C395-96AE-4AFF-A54E-2BA431EA7534}" dt="2021-02-24T17:23:48.026" v="970"/>
        <pc:sldMkLst>
          <pc:docMk/>
          <pc:sldMk cId="59599667" sldId="280"/>
        </pc:sldMkLst>
        <pc:picChg chg="add del mod">
          <ac:chgData name="Martyna Zinkiewicz" userId="0b548df1672de5a9" providerId="Windows Live" clId="Web-{9AD8C395-96AE-4AFF-A54E-2BA431EA7534}" dt="2021-02-24T14:40:05.907" v="695"/>
          <ac:picMkLst>
            <pc:docMk/>
            <pc:sldMk cId="59599667" sldId="280"/>
            <ac:picMk id="2" creationId="{1BB136F1-E604-480B-8955-7654C548D74F}"/>
          </ac:picMkLst>
        </pc:picChg>
        <pc:picChg chg="add mod">
          <ac:chgData name="Martyna Zinkiewicz" userId="0b548df1672de5a9" providerId="Windows Live" clId="Web-{9AD8C395-96AE-4AFF-A54E-2BA431EA7534}" dt="2021-02-24T14:40:47.033" v="701" actId="14100"/>
          <ac:picMkLst>
            <pc:docMk/>
            <pc:sldMk cId="59599667" sldId="280"/>
            <ac:picMk id="3" creationId="{24478D43-ADFC-474C-805F-7D67CE6003D0}"/>
          </ac:picMkLst>
        </pc:picChg>
      </pc:sldChg>
      <pc:sldChg chg="addSp modSp new mod ord modTransition setBg">
        <pc:chgData name="Martyna Zinkiewicz" userId="0b548df1672de5a9" providerId="Windows Live" clId="Web-{9AD8C395-96AE-4AFF-A54E-2BA431EA7534}" dt="2021-02-25T07:50:12.477" v="1373"/>
        <pc:sldMkLst>
          <pc:docMk/>
          <pc:sldMk cId="792484396" sldId="281"/>
        </pc:sldMkLst>
        <pc:spChg chg="mod">
          <ac:chgData name="Martyna Zinkiewicz" userId="0b548df1672de5a9" providerId="Windows Live" clId="Web-{9AD8C395-96AE-4AFF-A54E-2BA431EA7534}" dt="2021-02-24T14:38:29.919" v="694"/>
          <ac:spMkLst>
            <pc:docMk/>
            <pc:sldMk cId="792484396" sldId="281"/>
            <ac:spMk id="2" creationId="{7CE13BF3-09E0-4BCD-95E9-B4D1A6DAFEF8}"/>
          </ac:spMkLst>
        </pc:spChg>
        <pc:spChg chg="mod">
          <ac:chgData name="Martyna Zinkiewicz" userId="0b548df1672de5a9" providerId="Windows Live" clId="Web-{9AD8C395-96AE-4AFF-A54E-2BA431EA7534}" dt="2021-02-25T07:48:42.846" v="1372" actId="1076"/>
          <ac:spMkLst>
            <pc:docMk/>
            <pc:sldMk cId="792484396" sldId="281"/>
            <ac:spMk id="3" creationId="{96F6EF1B-257B-4DEE-BEC1-A99FA43D087F}"/>
          </ac:spMkLst>
        </pc:spChg>
        <pc:spChg chg="add">
          <ac:chgData name="Martyna Zinkiewicz" userId="0b548df1672de5a9" providerId="Windows Live" clId="Web-{9AD8C395-96AE-4AFF-A54E-2BA431EA7534}" dt="2021-02-24T14:38:29.919" v="694"/>
          <ac:spMkLst>
            <pc:docMk/>
            <pc:sldMk cId="792484396" sldId="281"/>
            <ac:spMk id="8" creationId="{66809B23-EC40-425A-B89A-F9CE4F06316B}"/>
          </ac:spMkLst>
        </pc:spChg>
        <pc:spChg chg="add">
          <ac:chgData name="Martyna Zinkiewicz" userId="0b548df1672de5a9" providerId="Windows Live" clId="Web-{9AD8C395-96AE-4AFF-A54E-2BA431EA7534}" dt="2021-02-24T14:38:29.919" v="694"/>
          <ac:spMkLst>
            <pc:docMk/>
            <pc:sldMk cId="792484396" sldId="281"/>
            <ac:spMk id="10" creationId="{A601F395-3079-4179-84BA-6654D9F8258F}"/>
          </ac:spMkLst>
        </pc:spChg>
      </pc:sldChg>
      <pc:sldChg chg="addSp delSp modSp new mod modTransition setBg">
        <pc:chgData name="Martyna Zinkiewicz" userId="0b548df1672de5a9" providerId="Windows Live" clId="Web-{9AD8C395-96AE-4AFF-A54E-2BA431EA7534}" dt="2021-02-25T08:01:39.959" v="1400" actId="14100"/>
        <pc:sldMkLst>
          <pc:docMk/>
          <pc:sldMk cId="2122956238" sldId="282"/>
        </pc:sldMkLst>
        <pc:spChg chg="mod">
          <ac:chgData name="Martyna Zinkiewicz" userId="0b548df1672de5a9" providerId="Windows Live" clId="Web-{9AD8C395-96AE-4AFF-A54E-2BA431EA7534}" dt="2021-02-25T08:01:39.959" v="1400" actId="14100"/>
          <ac:spMkLst>
            <pc:docMk/>
            <pc:sldMk cId="2122956238" sldId="282"/>
            <ac:spMk id="2" creationId="{34D9D1B5-275A-4A85-9954-92441CD13293}"/>
          </ac:spMkLst>
        </pc:spChg>
        <pc:spChg chg="del">
          <ac:chgData name="Martyna Zinkiewicz" userId="0b548df1672de5a9" providerId="Windows Live" clId="Web-{9AD8C395-96AE-4AFF-A54E-2BA431EA7534}" dt="2021-02-24T19:08:05.713" v="1073"/>
          <ac:spMkLst>
            <pc:docMk/>
            <pc:sldMk cId="2122956238" sldId="282"/>
            <ac:spMk id="3" creationId="{E0D78FA9-C218-48AE-83FB-FDFBC1CBF175}"/>
          </ac:spMkLst>
        </pc:spChg>
        <pc:spChg chg="mod ord">
          <ac:chgData name="Martyna Zinkiewicz" userId="0b548df1672de5a9" providerId="Windows Live" clId="Web-{9AD8C395-96AE-4AFF-A54E-2BA431EA7534}" dt="2021-02-25T08:01:29.630" v="1397" actId="20577"/>
          <ac:spMkLst>
            <pc:docMk/>
            <pc:sldMk cId="2122956238" sldId="282"/>
            <ac:spMk id="4" creationId="{50381DE0-AFC4-498C-AAFA-E4D3101A12F2}"/>
          </ac:spMkLst>
        </pc:spChg>
        <pc:spChg chg="add">
          <ac:chgData name="Martyna Zinkiewicz" userId="0b548df1672de5a9" providerId="Windows Live" clId="Web-{9AD8C395-96AE-4AFF-A54E-2BA431EA7534}" dt="2021-02-24T19:12:13.640" v="1089"/>
          <ac:spMkLst>
            <pc:docMk/>
            <pc:sldMk cId="2122956238" sldId="282"/>
            <ac:spMk id="19" creationId="{909E2B68-A044-46FA-9A61-8366DCE12AB6}"/>
          </ac:spMkLst>
        </pc:spChg>
        <pc:grpChg chg="add">
          <ac:chgData name="Martyna Zinkiewicz" userId="0b548df1672de5a9" providerId="Windows Live" clId="Web-{9AD8C395-96AE-4AFF-A54E-2BA431EA7534}" dt="2021-02-24T19:12:13.640" v="1089"/>
          <ac:grpSpMkLst>
            <pc:docMk/>
            <pc:sldMk cId="2122956238" sldId="282"/>
            <ac:grpSpMk id="14" creationId="{EF8D6965-36BA-4385-B723-9ABF580A8B77}"/>
          </ac:grpSpMkLst>
        </pc:grpChg>
        <pc:picChg chg="add mod ord">
          <ac:chgData name="Martyna Zinkiewicz" userId="0b548df1672de5a9" providerId="Windows Live" clId="Web-{9AD8C395-96AE-4AFF-A54E-2BA431EA7534}" dt="2021-02-24T19:12:13.640" v="1089"/>
          <ac:picMkLst>
            <pc:docMk/>
            <pc:sldMk cId="2122956238" sldId="282"/>
            <ac:picMk id="5" creationId="{1A8E7A76-3598-4F43-8CFF-6755CFBAC78A}"/>
          </ac:picMkLst>
        </pc:picChg>
        <pc:picChg chg="add mod ord">
          <ac:chgData name="Martyna Zinkiewicz" userId="0b548df1672de5a9" providerId="Windows Live" clId="Web-{9AD8C395-96AE-4AFF-A54E-2BA431EA7534}" dt="2021-02-24T19:12:13.640" v="1089"/>
          <ac:picMkLst>
            <pc:docMk/>
            <pc:sldMk cId="2122956238" sldId="282"/>
            <ac:picMk id="6" creationId="{4F0948B7-3DA1-426B-9DF5-0A9219E9CE8F}"/>
          </ac:picMkLst>
        </pc:picChg>
        <pc:picChg chg="add mod">
          <ac:chgData name="Martyna Zinkiewicz" userId="0b548df1672de5a9" providerId="Windows Live" clId="Web-{9AD8C395-96AE-4AFF-A54E-2BA431EA7534}" dt="2021-02-24T19:12:13.640" v="1089"/>
          <ac:picMkLst>
            <pc:docMk/>
            <pc:sldMk cId="2122956238" sldId="282"/>
            <ac:picMk id="7" creationId="{84CEA8C8-79F4-4AB9-BC0D-9D9FCCF568D8}"/>
          </ac:picMkLst>
        </pc:picChg>
        <pc:picChg chg="add">
          <ac:chgData name="Martyna Zinkiewicz" userId="0b548df1672de5a9" providerId="Windows Live" clId="Web-{9AD8C395-96AE-4AFF-A54E-2BA431EA7534}" dt="2021-02-24T19:12:13.640" v="1089"/>
          <ac:picMkLst>
            <pc:docMk/>
            <pc:sldMk cId="2122956238" sldId="282"/>
            <ac:picMk id="12" creationId="{B806AEC2-E30D-4A6E-9247-ABF3C0D370FC}"/>
          </ac:picMkLst>
        </pc:picChg>
      </pc:sldChg>
      <pc:sldChg chg="addSp modSp new mod modTransition setBg">
        <pc:chgData name="Martyna Zinkiewicz" userId="0b548df1672de5a9" providerId="Windows Live" clId="Web-{9AD8C395-96AE-4AFF-A54E-2BA431EA7534}" dt="2021-02-25T08:16:26.998" v="1482" actId="20577"/>
        <pc:sldMkLst>
          <pc:docMk/>
          <pc:sldMk cId="3892191055" sldId="283"/>
        </pc:sldMkLst>
        <pc:spChg chg="mod">
          <ac:chgData name="Martyna Zinkiewicz" userId="0b548df1672de5a9" providerId="Windows Live" clId="Web-{9AD8C395-96AE-4AFF-A54E-2BA431EA7534}" dt="2021-02-25T08:16:19.779" v="1466" actId="20577"/>
          <ac:spMkLst>
            <pc:docMk/>
            <pc:sldMk cId="3892191055" sldId="283"/>
            <ac:spMk id="2" creationId="{3BA1F854-9BE8-4F40-9D42-9296EBCE631C}"/>
          </ac:spMkLst>
        </pc:spChg>
        <pc:spChg chg="mod">
          <ac:chgData name="Martyna Zinkiewicz" userId="0b548df1672de5a9" providerId="Windows Live" clId="Web-{9AD8C395-96AE-4AFF-A54E-2BA431EA7534}" dt="2021-02-25T08:16:26.998" v="1482" actId="20577"/>
          <ac:spMkLst>
            <pc:docMk/>
            <pc:sldMk cId="3892191055" sldId="283"/>
            <ac:spMk id="3" creationId="{C35576CF-F3D8-4101-914C-D1F1424EE809}"/>
          </ac:spMkLst>
        </pc:spChg>
        <pc:spChg chg="add">
          <ac:chgData name="Martyna Zinkiewicz" userId="0b548df1672de5a9" providerId="Windows Live" clId="Web-{9AD8C395-96AE-4AFF-A54E-2BA431EA7534}" dt="2021-02-24T19:14:38.596" v="1133"/>
          <ac:spMkLst>
            <pc:docMk/>
            <pc:sldMk cId="3892191055" sldId="283"/>
            <ac:spMk id="10" creationId="{DBC44137-B240-488D-B88F-9D266FACAA4F}"/>
          </ac:spMkLst>
        </pc:spChg>
        <pc:spChg chg="add">
          <ac:chgData name="Martyna Zinkiewicz" userId="0b548df1672de5a9" providerId="Windows Live" clId="Web-{9AD8C395-96AE-4AFF-A54E-2BA431EA7534}" dt="2021-02-24T19:14:38.596" v="1133"/>
          <ac:spMkLst>
            <pc:docMk/>
            <pc:sldMk cId="3892191055" sldId="283"/>
            <ac:spMk id="12" creationId="{70FFA344-365C-4944-848F-8B966C335657}"/>
          </ac:spMkLst>
        </pc:spChg>
        <pc:spChg chg="add">
          <ac:chgData name="Martyna Zinkiewicz" userId="0b548df1672de5a9" providerId="Windows Live" clId="Web-{9AD8C395-96AE-4AFF-A54E-2BA431EA7534}" dt="2021-02-24T19:14:38.596" v="1133"/>
          <ac:spMkLst>
            <pc:docMk/>
            <pc:sldMk cId="3892191055" sldId="283"/>
            <ac:spMk id="14" creationId="{D73EBEE6-2E8A-47F3-ADCA-5C0A95C36366}"/>
          </ac:spMkLst>
        </pc:spChg>
        <pc:spChg chg="add">
          <ac:chgData name="Martyna Zinkiewicz" userId="0b548df1672de5a9" providerId="Windows Live" clId="Web-{9AD8C395-96AE-4AFF-A54E-2BA431EA7534}" dt="2021-02-24T19:14:38.596" v="1133"/>
          <ac:spMkLst>
            <pc:docMk/>
            <pc:sldMk cId="3892191055" sldId="283"/>
            <ac:spMk id="16" creationId="{47525714-3E1C-46F0-A17D-D3BE3D221F0D}"/>
          </ac:spMkLst>
        </pc:spChg>
        <pc:spChg chg="add">
          <ac:chgData name="Martyna Zinkiewicz" userId="0b548df1672de5a9" providerId="Windows Live" clId="Web-{9AD8C395-96AE-4AFF-A54E-2BA431EA7534}" dt="2021-02-24T19:14:38.596" v="1133"/>
          <ac:spMkLst>
            <pc:docMk/>
            <pc:sldMk cId="3892191055" sldId="283"/>
            <ac:spMk id="18" creationId="{B178D758-A5E1-416F-9966-F71730470AE4}"/>
          </ac:spMkLst>
        </pc:spChg>
        <pc:spChg chg="add">
          <ac:chgData name="Martyna Zinkiewicz" userId="0b548df1672de5a9" providerId="Windows Live" clId="Web-{9AD8C395-96AE-4AFF-A54E-2BA431EA7534}" dt="2021-02-24T19:14:38.596" v="1133"/>
          <ac:spMkLst>
            <pc:docMk/>
            <pc:sldMk cId="3892191055" sldId="283"/>
            <ac:spMk id="22" creationId="{A601F395-3079-4179-84BA-6654D9F8258F}"/>
          </ac:spMkLst>
        </pc:spChg>
        <pc:spChg chg="add">
          <ac:chgData name="Martyna Zinkiewicz" userId="0b548df1672de5a9" providerId="Windows Live" clId="Web-{9AD8C395-96AE-4AFF-A54E-2BA431EA7534}" dt="2021-02-24T19:14:38.596" v="1133"/>
          <ac:spMkLst>
            <pc:docMk/>
            <pc:sldMk cId="3892191055" sldId="283"/>
            <ac:spMk id="24" creationId="{B15DEAD7-09E6-42D9-9D03-43E6EA3E0564}"/>
          </ac:spMkLst>
        </pc:spChg>
        <pc:picChg chg="add">
          <ac:chgData name="Martyna Zinkiewicz" userId="0b548df1672de5a9" providerId="Windows Live" clId="Web-{9AD8C395-96AE-4AFF-A54E-2BA431EA7534}" dt="2021-02-24T19:14:38.596" v="1133"/>
          <ac:picMkLst>
            <pc:docMk/>
            <pc:sldMk cId="3892191055" sldId="283"/>
            <ac:picMk id="8" creationId="{01A8CDCA-EC58-40B4-9F17-A7B613A32F58}"/>
          </ac:picMkLst>
        </pc:picChg>
        <pc:picChg chg="add">
          <ac:chgData name="Martyna Zinkiewicz" userId="0b548df1672de5a9" providerId="Windows Live" clId="Web-{9AD8C395-96AE-4AFF-A54E-2BA431EA7534}" dt="2021-02-24T19:14:38.596" v="1133"/>
          <ac:picMkLst>
            <pc:docMk/>
            <pc:sldMk cId="3892191055" sldId="283"/>
            <ac:picMk id="20" creationId="{BB28D430-56EA-45B9-8632-927BEBF02975}"/>
          </ac:picMkLst>
        </pc:picChg>
      </pc:sldChg>
      <pc:sldChg chg="addSp delSp modSp new mod modTransition setBg addAnim modAnim">
        <pc:chgData name="Martyna Zinkiewicz" userId="0b548df1672de5a9" providerId="Windows Live" clId="Web-{9AD8C395-96AE-4AFF-A54E-2BA431EA7534}" dt="2021-02-25T14:15:32.140" v="1660" actId="20577"/>
        <pc:sldMkLst>
          <pc:docMk/>
          <pc:sldMk cId="3337508435" sldId="284"/>
        </pc:sldMkLst>
        <pc:spChg chg="mod">
          <ac:chgData name="Martyna Zinkiewicz" userId="0b548df1672de5a9" providerId="Windows Live" clId="Web-{9AD8C395-96AE-4AFF-A54E-2BA431EA7534}" dt="2021-02-24T19:25:13.249" v="1174" actId="14100"/>
          <ac:spMkLst>
            <pc:docMk/>
            <pc:sldMk cId="3337508435" sldId="284"/>
            <ac:spMk id="2" creationId="{C9C0361A-A07E-4EBE-A70F-29B5FE7F7EA0}"/>
          </ac:spMkLst>
        </pc:spChg>
        <pc:spChg chg="mod ord">
          <ac:chgData name="Martyna Zinkiewicz" userId="0b548df1672de5a9" providerId="Windows Live" clId="Web-{9AD8C395-96AE-4AFF-A54E-2BA431EA7534}" dt="2021-02-25T14:15:32.140" v="1660" actId="20577"/>
          <ac:spMkLst>
            <pc:docMk/>
            <pc:sldMk cId="3337508435" sldId="284"/>
            <ac:spMk id="3" creationId="{89C0193E-FC0C-4B88-9FE6-A69962FC1C98}"/>
          </ac:spMkLst>
        </pc:spChg>
        <pc:spChg chg="del">
          <ac:chgData name="Martyna Zinkiewicz" userId="0b548df1672de5a9" providerId="Windows Live" clId="Web-{9AD8C395-96AE-4AFF-A54E-2BA431EA7534}" dt="2021-02-24T19:23:47.732" v="1152"/>
          <ac:spMkLst>
            <pc:docMk/>
            <pc:sldMk cId="3337508435" sldId="284"/>
            <ac:spMk id="4" creationId="{B793D082-01F9-4F5F-8DE1-4302BB36E662}"/>
          </ac:spMkLst>
        </pc:spChg>
        <pc:spChg chg="add">
          <ac:chgData name="Martyna Zinkiewicz" userId="0b548df1672de5a9" providerId="Windows Live" clId="Web-{9AD8C395-96AE-4AFF-A54E-2BA431EA7534}" dt="2021-02-24T19:24:25.374" v="1163"/>
          <ac:spMkLst>
            <pc:docMk/>
            <pc:sldMk cId="3337508435" sldId="284"/>
            <ac:spMk id="17" creationId="{40EBDF3C-61A6-450C-8532-9276D9A1EB04}"/>
          </ac:spMkLst>
        </pc:spChg>
        <pc:grpChg chg="add">
          <ac:chgData name="Martyna Zinkiewicz" userId="0b548df1672de5a9" providerId="Windows Live" clId="Web-{9AD8C395-96AE-4AFF-A54E-2BA431EA7534}" dt="2021-02-24T19:24:25.374" v="1163"/>
          <ac:grpSpMkLst>
            <pc:docMk/>
            <pc:sldMk cId="3337508435" sldId="284"/>
            <ac:grpSpMk id="12" creationId="{47FFD68E-AD03-4180-8BBB-B3E7DE0D1C23}"/>
          </ac:grpSpMkLst>
        </pc:grpChg>
        <pc:picChg chg="add mod ord">
          <ac:chgData name="Martyna Zinkiewicz" userId="0b548df1672de5a9" providerId="Windows Live" clId="Web-{9AD8C395-96AE-4AFF-A54E-2BA431EA7534}" dt="2021-02-24T19:24:25.374" v="1163"/>
          <ac:picMkLst>
            <pc:docMk/>
            <pc:sldMk cId="3337508435" sldId="284"/>
            <ac:picMk id="5" creationId="{6093877A-D3D6-40F8-941C-E85522EFE593}"/>
          </ac:picMkLst>
        </pc:picChg>
        <pc:picChg chg="add">
          <ac:chgData name="Martyna Zinkiewicz" userId="0b548df1672de5a9" providerId="Windows Live" clId="Web-{9AD8C395-96AE-4AFF-A54E-2BA431EA7534}" dt="2021-02-24T19:24:25.374" v="1163"/>
          <ac:picMkLst>
            <pc:docMk/>
            <pc:sldMk cId="3337508435" sldId="284"/>
            <ac:picMk id="10" creationId="{82679E24-B442-48DA-91F5-D20C35276B4A}"/>
          </ac:picMkLst>
        </pc:picChg>
      </pc:sldChg>
      <pc:sldMasterChg chg="modTransition modSldLayout">
        <pc:chgData name="Martyna Zinkiewicz" userId="0b548df1672de5a9" providerId="Windows Live" clId="Web-{9AD8C395-96AE-4AFF-A54E-2BA431EA7534}" dt="2021-02-24T19:44:35.679" v="1234"/>
        <pc:sldMasterMkLst>
          <pc:docMk/>
          <pc:sldMasterMk cId="0" sldId="2147483648"/>
        </pc:sldMasterMkLst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60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61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63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66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67"/>
          </pc:sldLayoutMkLst>
        </pc:sldLayoutChg>
        <pc:sldLayoutChg chg="modTransition">
          <pc:chgData name="Martyna Zinkiewicz" userId="0b548df1672de5a9" providerId="Windows Live" clId="Web-{9AD8C395-96AE-4AFF-A54E-2BA431EA7534}" dt="2021-02-24T19:44:35.679" v="1234"/>
          <pc:sldLayoutMkLst>
            <pc:docMk/>
            <pc:sldMasterMk cId="0" sldId="2147483648"/>
            <pc:sldLayoutMk cId="0" sldId="214748366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4028E7-5E8C-44A2-AEA2-CC2C14AAB6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8D41700-34C1-43B6-851F-2F513A0637CC}">
      <dgm:prSet/>
      <dgm:spPr/>
      <dgm:t>
        <a:bodyPr/>
        <a:lstStyle/>
        <a:p>
          <a:r>
            <a:rPr lang="pl-PL"/>
            <a:t>Rotmistrz Witold Pilecki „Witold” </a:t>
          </a:r>
          <a:endParaRPr lang="en-US"/>
        </a:p>
      </dgm:t>
    </dgm:pt>
    <dgm:pt modelId="{812701CB-6B68-4DCC-A4DC-7AD87C196CF0}" type="parTrans" cxnId="{28C870C2-2CAE-4577-9710-96BE72717DEF}">
      <dgm:prSet/>
      <dgm:spPr/>
      <dgm:t>
        <a:bodyPr/>
        <a:lstStyle/>
        <a:p>
          <a:endParaRPr lang="en-US"/>
        </a:p>
      </dgm:t>
    </dgm:pt>
    <dgm:pt modelId="{CFE4B25A-53CB-4954-B5D8-BFBB482F7811}" type="sibTrans" cxnId="{28C870C2-2CAE-4577-9710-96BE72717DEF}">
      <dgm:prSet/>
      <dgm:spPr/>
      <dgm:t>
        <a:bodyPr/>
        <a:lstStyle/>
        <a:p>
          <a:endParaRPr lang="en-US"/>
        </a:p>
      </dgm:t>
    </dgm:pt>
    <dgm:pt modelId="{6FAC3409-9ACC-4944-9DC1-A36CECDB5930}">
      <dgm:prSet/>
      <dgm:spPr/>
      <dgm:t>
        <a:bodyPr/>
        <a:lstStyle/>
        <a:p>
          <a:r>
            <a:rPr lang="pl-PL"/>
            <a:t>August Emil Fieldorf „Nil”</a:t>
          </a:r>
          <a:endParaRPr lang="en-US"/>
        </a:p>
      </dgm:t>
    </dgm:pt>
    <dgm:pt modelId="{C73C0471-03FA-45FC-9D84-14CC85DF2350}" type="parTrans" cxnId="{E9BCBDAE-96F1-4EF5-BE63-E2B28A404A79}">
      <dgm:prSet/>
      <dgm:spPr/>
      <dgm:t>
        <a:bodyPr/>
        <a:lstStyle/>
        <a:p>
          <a:endParaRPr lang="en-US"/>
        </a:p>
      </dgm:t>
    </dgm:pt>
    <dgm:pt modelId="{C9575BBC-781B-4F23-97E7-7CA22CDB969F}" type="sibTrans" cxnId="{E9BCBDAE-96F1-4EF5-BE63-E2B28A404A79}">
      <dgm:prSet/>
      <dgm:spPr/>
      <dgm:t>
        <a:bodyPr/>
        <a:lstStyle/>
        <a:p>
          <a:endParaRPr lang="en-US"/>
        </a:p>
      </dgm:t>
    </dgm:pt>
    <dgm:pt modelId="{A1917434-9DDC-47B8-872F-A4B80B190BF1}">
      <dgm:prSet/>
      <dgm:spPr/>
      <dgm:t>
        <a:bodyPr/>
        <a:lstStyle/>
        <a:p>
          <a:r>
            <a:rPr lang="pl-PL"/>
            <a:t>Danuta Siedzikówna „Inka” </a:t>
          </a:r>
          <a:endParaRPr lang="en-US"/>
        </a:p>
      </dgm:t>
    </dgm:pt>
    <dgm:pt modelId="{62AC6184-CCCB-46DF-B3C8-BF86C80DD414}" type="parTrans" cxnId="{BC1E76CC-64BF-4070-8E1C-7D21FFDD3F7A}">
      <dgm:prSet/>
      <dgm:spPr/>
      <dgm:t>
        <a:bodyPr/>
        <a:lstStyle/>
        <a:p>
          <a:endParaRPr lang="en-US"/>
        </a:p>
      </dgm:t>
    </dgm:pt>
    <dgm:pt modelId="{A82076DD-48BD-4406-AF09-3A74E5B6A20E}" type="sibTrans" cxnId="{BC1E76CC-64BF-4070-8E1C-7D21FFDD3F7A}">
      <dgm:prSet/>
      <dgm:spPr/>
      <dgm:t>
        <a:bodyPr/>
        <a:lstStyle/>
        <a:p>
          <a:endParaRPr lang="en-US"/>
        </a:p>
      </dgm:t>
    </dgm:pt>
    <dgm:pt modelId="{68CD5412-4BF3-4C75-AC84-C1D332DB9C0C}">
      <dgm:prSet/>
      <dgm:spPr/>
      <dgm:t>
        <a:bodyPr/>
        <a:lstStyle/>
        <a:p>
          <a:r>
            <a:rPr lang="pl-PL"/>
            <a:t>Zygmunt Szendzielarz „Łupaszka” </a:t>
          </a:r>
          <a:endParaRPr lang="en-US"/>
        </a:p>
      </dgm:t>
    </dgm:pt>
    <dgm:pt modelId="{1980D650-5CEA-4444-893B-5E3FE41CB7BE}" type="parTrans" cxnId="{AD760F01-14F4-43DC-909B-807DD6A9E0DB}">
      <dgm:prSet/>
      <dgm:spPr/>
      <dgm:t>
        <a:bodyPr/>
        <a:lstStyle/>
        <a:p>
          <a:endParaRPr lang="en-US"/>
        </a:p>
      </dgm:t>
    </dgm:pt>
    <dgm:pt modelId="{F3E15D3C-0562-4357-85BA-2F326DE7EFA4}" type="sibTrans" cxnId="{AD760F01-14F4-43DC-909B-807DD6A9E0DB}">
      <dgm:prSet/>
      <dgm:spPr/>
      <dgm:t>
        <a:bodyPr/>
        <a:lstStyle/>
        <a:p>
          <a:endParaRPr lang="en-US"/>
        </a:p>
      </dgm:t>
    </dgm:pt>
    <dgm:pt modelId="{9B8F18F6-9A8F-43B9-B878-D2F70D597F7F}">
      <dgm:prSet/>
      <dgm:spPr/>
      <dgm:t>
        <a:bodyPr/>
        <a:lstStyle/>
        <a:p>
          <a:r>
            <a:rPr lang="pl-PL"/>
            <a:t>Hieronim Dekutowski „Zapora” </a:t>
          </a:r>
          <a:endParaRPr lang="en-US"/>
        </a:p>
      </dgm:t>
    </dgm:pt>
    <dgm:pt modelId="{78B20BCB-9990-4ECF-A110-38ED25E91BDF}" type="parTrans" cxnId="{4526E44C-BCDA-4F35-83FF-71DB4F4E3F01}">
      <dgm:prSet/>
      <dgm:spPr/>
      <dgm:t>
        <a:bodyPr/>
        <a:lstStyle/>
        <a:p>
          <a:endParaRPr lang="en-US"/>
        </a:p>
      </dgm:t>
    </dgm:pt>
    <dgm:pt modelId="{1D6A3E4C-281E-45AB-9F2F-20C18916C348}" type="sibTrans" cxnId="{4526E44C-BCDA-4F35-83FF-71DB4F4E3F01}">
      <dgm:prSet/>
      <dgm:spPr/>
      <dgm:t>
        <a:bodyPr/>
        <a:lstStyle/>
        <a:p>
          <a:endParaRPr lang="en-US"/>
        </a:p>
      </dgm:t>
    </dgm:pt>
    <dgm:pt modelId="{0CD49228-B057-4F18-8237-3F1DCF903DF8}" type="pres">
      <dgm:prSet presAssocID="{CA4028E7-5E8C-44A2-AEA2-CC2C14AAB6EC}" presName="linear" presStyleCnt="0">
        <dgm:presLayoutVars>
          <dgm:animLvl val="lvl"/>
          <dgm:resizeHandles val="exact"/>
        </dgm:presLayoutVars>
      </dgm:prSet>
      <dgm:spPr/>
    </dgm:pt>
    <dgm:pt modelId="{57479CE8-D4EA-4F1D-AE0C-4BD5B2B7797F}" type="pres">
      <dgm:prSet presAssocID="{D8D41700-34C1-43B6-851F-2F513A0637C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D3EB0F8-514B-469A-99A7-49FD89569897}" type="pres">
      <dgm:prSet presAssocID="{CFE4B25A-53CB-4954-B5D8-BFBB482F7811}" presName="spacer" presStyleCnt="0"/>
      <dgm:spPr/>
    </dgm:pt>
    <dgm:pt modelId="{42736F7B-E5AE-46CD-A380-76206F107F40}" type="pres">
      <dgm:prSet presAssocID="{6FAC3409-9ACC-4944-9DC1-A36CECDB593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F202CB8-0B7E-48C6-9805-CDE053868C67}" type="pres">
      <dgm:prSet presAssocID="{C9575BBC-781B-4F23-97E7-7CA22CDB969F}" presName="spacer" presStyleCnt="0"/>
      <dgm:spPr/>
    </dgm:pt>
    <dgm:pt modelId="{2B16F28F-FEE8-4A6C-92DD-59FF42EB0B12}" type="pres">
      <dgm:prSet presAssocID="{A1917434-9DDC-47B8-872F-A4B80B190BF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E8F61B7-E342-4839-8F4C-E9C8BBEAAE65}" type="pres">
      <dgm:prSet presAssocID="{A82076DD-48BD-4406-AF09-3A74E5B6A20E}" presName="spacer" presStyleCnt="0"/>
      <dgm:spPr/>
    </dgm:pt>
    <dgm:pt modelId="{5827BACC-AAD7-4C0C-9E74-09A2A140B667}" type="pres">
      <dgm:prSet presAssocID="{68CD5412-4BF3-4C75-AC84-C1D332DB9C0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001BE2F-1BB7-4616-82DA-83068AF808A9}" type="pres">
      <dgm:prSet presAssocID="{F3E15D3C-0562-4357-85BA-2F326DE7EFA4}" presName="spacer" presStyleCnt="0"/>
      <dgm:spPr/>
    </dgm:pt>
    <dgm:pt modelId="{E73D0D67-5E97-4912-9866-5CFC9CFAD89F}" type="pres">
      <dgm:prSet presAssocID="{9B8F18F6-9A8F-43B9-B878-D2F70D597F7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D760F01-14F4-43DC-909B-807DD6A9E0DB}" srcId="{CA4028E7-5E8C-44A2-AEA2-CC2C14AAB6EC}" destId="{68CD5412-4BF3-4C75-AC84-C1D332DB9C0C}" srcOrd="3" destOrd="0" parTransId="{1980D650-5CEA-4444-893B-5E3FE41CB7BE}" sibTransId="{F3E15D3C-0562-4357-85BA-2F326DE7EFA4}"/>
    <dgm:cxn modelId="{D81C0D1D-1037-4DE1-ABE2-E5A0A95069E6}" type="presOf" srcId="{CA4028E7-5E8C-44A2-AEA2-CC2C14AAB6EC}" destId="{0CD49228-B057-4F18-8237-3F1DCF903DF8}" srcOrd="0" destOrd="0" presId="urn:microsoft.com/office/officeart/2005/8/layout/vList2"/>
    <dgm:cxn modelId="{4C32811F-DDA0-450F-933D-F1ED288094A5}" type="presOf" srcId="{D8D41700-34C1-43B6-851F-2F513A0637CC}" destId="{57479CE8-D4EA-4F1D-AE0C-4BD5B2B7797F}" srcOrd="0" destOrd="0" presId="urn:microsoft.com/office/officeart/2005/8/layout/vList2"/>
    <dgm:cxn modelId="{E251F026-8906-4916-AB5C-3902E16DD251}" type="presOf" srcId="{9B8F18F6-9A8F-43B9-B878-D2F70D597F7F}" destId="{E73D0D67-5E97-4912-9866-5CFC9CFAD89F}" srcOrd="0" destOrd="0" presId="urn:microsoft.com/office/officeart/2005/8/layout/vList2"/>
    <dgm:cxn modelId="{E361B55C-48FD-496C-931A-C4513A9ACE3A}" type="presOf" srcId="{68CD5412-4BF3-4C75-AC84-C1D332DB9C0C}" destId="{5827BACC-AAD7-4C0C-9E74-09A2A140B667}" srcOrd="0" destOrd="0" presId="urn:microsoft.com/office/officeart/2005/8/layout/vList2"/>
    <dgm:cxn modelId="{4526E44C-BCDA-4F35-83FF-71DB4F4E3F01}" srcId="{CA4028E7-5E8C-44A2-AEA2-CC2C14AAB6EC}" destId="{9B8F18F6-9A8F-43B9-B878-D2F70D597F7F}" srcOrd="4" destOrd="0" parTransId="{78B20BCB-9990-4ECF-A110-38ED25E91BDF}" sibTransId="{1D6A3E4C-281E-45AB-9F2F-20C18916C348}"/>
    <dgm:cxn modelId="{53288977-21C2-4A24-B25A-FDDE44698957}" type="presOf" srcId="{A1917434-9DDC-47B8-872F-A4B80B190BF1}" destId="{2B16F28F-FEE8-4A6C-92DD-59FF42EB0B12}" srcOrd="0" destOrd="0" presId="urn:microsoft.com/office/officeart/2005/8/layout/vList2"/>
    <dgm:cxn modelId="{76C609AA-E7E0-4E68-8D99-3C23D2F3D93C}" type="presOf" srcId="{6FAC3409-9ACC-4944-9DC1-A36CECDB5930}" destId="{42736F7B-E5AE-46CD-A380-76206F107F40}" srcOrd="0" destOrd="0" presId="urn:microsoft.com/office/officeart/2005/8/layout/vList2"/>
    <dgm:cxn modelId="{E9BCBDAE-96F1-4EF5-BE63-E2B28A404A79}" srcId="{CA4028E7-5E8C-44A2-AEA2-CC2C14AAB6EC}" destId="{6FAC3409-9ACC-4944-9DC1-A36CECDB5930}" srcOrd="1" destOrd="0" parTransId="{C73C0471-03FA-45FC-9D84-14CC85DF2350}" sibTransId="{C9575BBC-781B-4F23-97E7-7CA22CDB969F}"/>
    <dgm:cxn modelId="{28C870C2-2CAE-4577-9710-96BE72717DEF}" srcId="{CA4028E7-5E8C-44A2-AEA2-CC2C14AAB6EC}" destId="{D8D41700-34C1-43B6-851F-2F513A0637CC}" srcOrd="0" destOrd="0" parTransId="{812701CB-6B68-4DCC-A4DC-7AD87C196CF0}" sibTransId="{CFE4B25A-53CB-4954-B5D8-BFBB482F7811}"/>
    <dgm:cxn modelId="{BC1E76CC-64BF-4070-8E1C-7D21FFDD3F7A}" srcId="{CA4028E7-5E8C-44A2-AEA2-CC2C14AAB6EC}" destId="{A1917434-9DDC-47B8-872F-A4B80B190BF1}" srcOrd="2" destOrd="0" parTransId="{62AC6184-CCCB-46DF-B3C8-BF86C80DD414}" sibTransId="{A82076DD-48BD-4406-AF09-3A74E5B6A20E}"/>
    <dgm:cxn modelId="{7FDBCF9D-941C-4E09-B98B-F13BB9E27B74}" type="presParOf" srcId="{0CD49228-B057-4F18-8237-3F1DCF903DF8}" destId="{57479CE8-D4EA-4F1D-AE0C-4BD5B2B7797F}" srcOrd="0" destOrd="0" presId="urn:microsoft.com/office/officeart/2005/8/layout/vList2"/>
    <dgm:cxn modelId="{79FA1CA3-BBC0-402B-93D4-DB3B07B39204}" type="presParOf" srcId="{0CD49228-B057-4F18-8237-3F1DCF903DF8}" destId="{BD3EB0F8-514B-469A-99A7-49FD89569897}" srcOrd="1" destOrd="0" presId="urn:microsoft.com/office/officeart/2005/8/layout/vList2"/>
    <dgm:cxn modelId="{FBA6C8E9-9E4B-481F-B0B0-36541AD906FC}" type="presParOf" srcId="{0CD49228-B057-4F18-8237-3F1DCF903DF8}" destId="{42736F7B-E5AE-46CD-A380-76206F107F40}" srcOrd="2" destOrd="0" presId="urn:microsoft.com/office/officeart/2005/8/layout/vList2"/>
    <dgm:cxn modelId="{54836314-6275-41DB-A864-6EB7ABAB750C}" type="presParOf" srcId="{0CD49228-B057-4F18-8237-3F1DCF903DF8}" destId="{4F202CB8-0B7E-48C6-9805-CDE053868C67}" srcOrd="3" destOrd="0" presId="urn:microsoft.com/office/officeart/2005/8/layout/vList2"/>
    <dgm:cxn modelId="{A8D63913-E69E-4DE4-BC22-4947761B5A37}" type="presParOf" srcId="{0CD49228-B057-4F18-8237-3F1DCF903DF8}" destId="{2B16F28F-FEE8-4A6C-92DD-59FF42EB0B12}" srcOrd="4" destOrd="0" presId="urn:microsoft.com/office/officeart/2005/8/layout/vList2"/>
    <dgm:cxn modelId="{C929A51F-9F52-427D-B5B0-1D8725CA1A0E}" type="presParOf" srcId="{0CD49228-B057-4F18-8237-3F1DCF903DF8}" destId="{CE8F61B7-E342-4839-8F4C-E9C8BBEAAE65}" srcOrd="5" destOrd="0" presId="urn:microsoft.com/office/officeart/2005/8/layout/vList2"/>
    <dgm:cxn modelId="{324130BF-5B57-42B1-9C7B-674DC08DCE94}" type="presParOf" srcId="{0CD49228-B057-4F18-8237-3F1DCF903DF8}" destId="{5827BACC-AAD7-4C0C-9E74-09A2A140B667}" srcOrd="6" destOrd="0" presId="urn:microsoft.com/office/officeart/2005/8/layout/vList2"/>
    <dgm:cxn modelId="{13EC2B28-85DF-4D0A-AF45-15709437ACC0}" type="presParOf" srcId="{0CD49228-B057-4F18-8237-3F1DCF903DF8}" destId="{B001BE2F-1BB7-4616-82DA-83068AF808A9}" srcOrd="7" destOrd="0" presId="urn:microsoft.com/office/officeart/2005/8/layout/vList2"/>
    <dgm:cxn modelId="{3F6AEC82-5C6A-476E-860C-396FE9340A52}" type="presParOf" srcId="{0CD49228-B057-4F18-8237-3F1DCF903DF8}" destId="{E73D0D67-5E97-4912-9866-5CFC9CFAD89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79CE8-D4EA-4F1D-AE0C-4BD5B2B7797F}">
      <dsp:nvSpPr>
        <dsp:cNvPr id="0" name=""/>
        <dsp:cNvSpPr/>
      </dsp:nvSpPr>
      <dsp:spPr>
        <a:xfrm>
          <a:off x="0" y="18637"/>
          <a:ext cx="9618133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Rotmistrz Witold Pilecki „Witold” </a:t>
          </a:r>
          <a:endParaRPr lang="en-US" sz="2700" kern="1200"/>
        </a:p>
      </dsp:txBody>
      <dsp:txXfrm>
        <a:off x="31613" y="50250"/>
        <a:ext cx="9554907" cy="584369"/>
      </dsp:txXfrm>
    </dsp:sp>
    <dsp:sp modelId="{42736F7B-E5AE-46CD-A380-76206F107F40}">
      <dsp:nvSpPr>
        <dsp:cNvPr id="0" name=""/>
        <dsp:cNvSpPr/>
      </dsp:nvSpPr>
      <dsp:spPr>
        <a:xfrm>
          <a:off x="0" y="743992"/>
          <a:ext cx="9618133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August Emil Fieldorf „Nil”</a:t>
          </a:r>
          <a:endParaRPr lang="en-US" sz="2700" kern="1200"/>
        </a:p>
      </dsp:txBody>
      <dsp:txXfrm>
        <a:off x="31613" y="775605"/>
        <a:ext cx="9554907" cy="584369"/>
      </dsp:txXfrm>
    </dsp:sp>
    <dsp:sp modelId="{2B16F28F-FEE8-4A6C-92DD-59FF42EB0B12}">
      <dsp:nvSpPr>
        <dsp:cNvPr id="0" name=""/>
        <dsp:cNvSpPr/>
      </dsp:nvSpPr>
      <dsp:spPr>
        <a:xfrm>
          <a:off x="0" y="1469347"/>
          <a:ext cx="9618133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Danuta Siedzikówna „Inka” </a:t>
          </a:r>
          <a:endParaRPr lang="en-US" sz="2700" kern="1200"/>
        </a:p>
      </dsp:txBody>
      <dsp:txXfrm>
        <a:off x="31613" y="1500960"/>
        <a:ext cx="9554907" cy="584369"/>
      </dsp:txXfrm>
    </dsp:sp>
    <dsp:sp modelId="{5827BACC-AAD7-4C0C-9E74-09A2A140B667}">
      <dsp:nvSpPr>
        <dsp:cNvPr id="0" name=""/>
        <dsp:cNvSpPr/>
      </dsp:nvSpPr>
      <dsp:spPr>
        <a:xfrm>
          <a:off x="0" y="2194702"/>
          <a:ext cx="9618133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Zygmunt Szendzielarz „Łupaszka” </a:t>
          </a:r>
          <a:endParaRPr lang="en-US" sz="2700" kern="1200"/>
        </a:p>
      </dsp:txBody>
      <dsp:txXfrm>
        <a:off x="31613" y="2226315"/>
        <a:ext cx="9554907" cy="584369"/>
      </dsp:txXfrm>
    </dsp:sp>
    <dsp:sp modelId="{E73D0D67-5E97-4912-9866-5CFC9CFAD89F}">
      <dsp:nvSpPr>
        <dsp:cNvPr id="0" name=""/>
        <dsp:cNvSpPr/>
      </dsp:nvSpPr>
      <dsp:spPr>
        <a:xfrm>
          <a:off x="0" y="2920057"/>
          <a:ext cx="9618133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/>
            <a:t>Hieronim Dekutowski „Zapora” </a:t>
          </a:r>
          <a:endParaRPr lang="en-US" sz="2700" kern="1200"/>
        </a:p>
      </dsp:txBody>
      <dsp:txXfrm>
        <a:off x="31613" y="2951670"/>
        <a:ext cx="9554907" cy="584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CF98C79-E6B4-4408-9CAA-8BC971C0F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0" name="Freeform 16">
            <a:extLst>
              <a:ext uri="{FF2B5EF4-FFF2-40B4-BE49-F238E27FC236}">
                <a16:creationId xmlns:a16="http://schemas.microsoft.com/office/drawing/2014/main" id="{94C05FED-3692-43BD-9E78-09E3B839D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B0FF085D-BA85-4674-98A4-B6B0C4D32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7938" y="3165071"/>
            <a:ext cx="11337749" cy="3146030"/>
          </a:xfrm>
          <a:custGeom>
            <a:avLst/>
            <a:gdLst>
              <a:gd name="connsiteX0" fmla="*/ 11201371 w 11337749"/>
              <a:gd name="connsiteY0" fmla="*/ 0 h 3146030"/>
              <a:gd name="connsiteX1" fmla="*/ 11337749 w 11337749"/>
              <a:gd name="connsiteY1" fmla="*/ 2542023 h 3146030"/>
              <a:gd name="connsiteX2" fmla="*/ 8492 w 11337749"/>
              <a:gd name="connsiteY2" fmla="*/ 3146030 h 3146030"/>
              <a:gd name="connsiteX3" fmla="*/ 2 w 11337749"/>
              <a:gd name="connsiteY3" fmla="*/ 587735 h 3146030"/>
              <a:gd name="connsiteX4" fmla="*/ 0 w 11337749"/>
              <a:gd name="connsiteY4" fmla="*/ 587038 h 314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7749" h="3146030">
                <a:moveTo>
                  <a:pt x="11201371" y="0"/>
                </a:moveTo>
                <a:lnTo>
                  <a:pt x="11337749" y="2542023"/>
                </a:lnTo>
                <a:lnTo>
                  <a:pt x="8492" y="3146030"/>
                </a:lnTo>
                <a:cubicBezTo>
                  <a:pt x="10785" y="2572498"/>
                  <a:pt x="1900" y="1389730"/>
                  <a:pt x="2" y="587735"/>
                </a:cubicBezTo>
                <a:lnTo>
                  <a:pt x="0" y="587038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BCB775FF-CD4A-417A-9C49-6DB1F71E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532474" y="3680423"/>
            <a:ext cx="10178799" cy="134699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ea typeface="+mj-lt"/>
                <a:cs typeface="+mj-lt"/>
              </a:rPr>
              <a:t>żOŁNIERZE WYKLĘCI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26" name="5-Point Star 22">
            <a:extLst>
              <a:ext uri="{FF2B5EF4-FFF2-40B4-BE49-F238E27FC236}">
                <a16:creationId xmlns:a16="http://schemas.microsoft.com/office/drawing/2014/main" id="{B88CC91D-699B-44FE-8F91-840A5FB0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5183431" y="5370202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71890" y="4824645"/>
            <a:ext cx="10178799" cy="55033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Cześć I chwała bohaterom</a:t>
            </a:r>
          </a:p>
        </p:txBody>
      </p:sp>
      <p:pic>
        <p:nvPicPr>
          <p:cNvPr id="5" name="Obraz 5" descr="Obraz zawierający osoba, mundur wojskowy, zewnętrzne, podłoże&#10;&#10;Opis wygenerowany automatycznie">
            <a:extLst>
              <a:ext uri="{FF2B5EF4-FFF2-40B4-BE49-F238E27FC236}">
                <a16:creationId xmlns:a16="http://schemas.microsoft.com/office/drawing/2014/main" id="{90E86963-1B10-4797-8AE9-32428E5A0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62" r="18019" b="2"/>
          <a:stretch/>
        </p:blipFill>
        <p:spPr>
          <a:xfrm rot="21420000">
            <a:off x="-93665" y="-87964"/>
            <a:ext cx="3639312" cy="3630632"/>
          </a:xfrm>
          <a:custGeom>
            <a:avLst/>
            <a:gdLst/>
            <a:ahLst/>
            <a:cxnLst/>
            <a:rect l="l" t="t" r="r" b="b"/>
            <a:pathLst>
              <a:path w="3639312" h="3630632">
                <a:moveTo>
                  <a:pt x="186433" y="0"/>
                </a:moveTo>
                <a:lnTo>
                  <a:pt x="3639312" y="180958"/>
                </a:lnTo>
                <a:lnTo>
                  <a:pt x="3639312" y="3630632"/>
                </a:lnTo>
                <a:lnTo>
                  <a:pt x="0" y="3630632"/>
                </a:lnTo>
                <a:lnTo>
                  <a:pt x="0" y="3557347"/>
                </a:lnTo>
                <a:close/>
              </a:path>
            </a:pathLst>
          </a:custGeom>
        </p:spPr>
      </p:pic>
      <p:pic>
        <p:nvPicPr>
          <p:cNvPr id="7" name="Obraz 7" descr="Obraz zawierający tekst, zewnętrzne, grupa, stok&#10;&#10;Opis wygenerowany automatycznie">
            <a:extLst>
              <a:ext uri="{FF2B5EF4-FFF2-40B4-BE49-F238E27FC236}">
                <a16:creationId xmlns:a16="http://schemas.microsoft.com/office/drawing/2014/main" id="{67FF486E-AF7E-47E7-BCC7-3417846668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22" r="21038" b="2"/>
          <a:stretch/>
        </p:blipFill>
        <p:spPr>
          <a:xfrm rot="21420000">
            <a:off x="3670604" y="-97589"/>
            <a:ext cx="3639312" cy="3436924"/>
          </a:xfrm>
          <a:custGeom>
            <a:avLst/>
            <a:gdLst/>
            <a:ahLst/>
            <a:cxnLst/>
            <a:rect l="l" t="t" r="r" b="b"/>
            <a:pathLst>
              <a:path w="3639312" h="3436924">
                <a:moveTo>
                  <a:pt x="0" y="0"/>
                </a:moveTo>
                <a:lnTo>
                  <a:pt x="3639312" y="190729"/>
                </a:lnTo>
                <a:lnTo>
                  <a:pt x="3639312" y="3436924"/>
                </a:lnTo>
                <a:lnTo>
                  <a:pt x="0" y="3436924"/>
                </a:lnTo>
                <a:close/>
              </a:path>
            </a:pathLst>
          </a:custGeom>
        </p:spPr>
      </p:pic>
      <p:pic>
        <p:nvPicPr>
          <p:cNvPr id="6" name="Obraz 6" descr="Obraz zawierający tekst, zewnętrzne, osoba, pozujący&#10;&#10;Opis wygenerowany automatycznie">
            <a:extLst>
              <a:ext uri="{FF2B5EF4-FFF2-40B4-BE49-F238E27FC236}">
                <a16:creationId xmlns:a16="http://schemas.microsoft.com/office/drawing/2014/main" id="{02F8CBEB-FCAD-463A-9D4C-254F3A2A10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98" r="16742"/>
          <a:stretch/>
        </p:blipFill>
        <p:spPr>
          <a:xfrm rot="21420000">
            <a:off x="7434010" y="-97452"/>
            <a:ext cx="3639312" cy="3237657"/>
          </a:xfrm>
          <a:custGeom>
            <a:avLst/>
            <a:gdLst/>
            <a:ahLst/>
            <a:cxnLst/>
            <a:rect l="l" t="t" r="r" b="b"/>
            <a:pathLst>
              <a:path w="3639312" h="3237657">
                <a:moveTo>
                  <a:pt x="0" y="0"/>
                </a:moveTo>
                <a:lnTo>
                  <a:pt x="3639312" y="190728"/>
                </a:lnTo>
                <a:lnTo>
                  <a:pt x="3639312" y="3237657"/>
                </a:lnTo>
                <a:lnTo>
                  <a:pt x="0" y="323765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1345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809B23-EC40-425A-B89A-F9CE4F0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solidFill>
              <a:srgbClr val="7F7F7F"/>
            </a:solidFill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CE13BF3-09E0-4BCD-95E9-B4D1A6DA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1061660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pl-PL" sz="4800">
                <a:ea typeface="+mj-lt"/>
                <a:cs typeface="+mj-lt"/>
              </a:rPr>
              <a:t>PROPAGANDA KOMUNISTYCZNA</a:t>
            </a:r>
            <a:endParaRPr lang="pl-PL" sz="48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F6EF1B-257B-4DEE-BEC1-A99FA43D08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122" y="2183549"/>
            <a:ext cx="10380132" cy="3787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 OKRESIE PRL ŻOŁNIERZE WYKLĘCI ZOSTALI SKAZANI NA NIEPAMIĘĆ. PRZEZ PONAD PÓŁ WIEKU KOMUNISTYCZNA PROPAGANDA PRÓBOWAŁA ZNIESŁAWIĆ I WYMAZAĆ PAMIĘĆ O BOHATERACH. NAZYWANO ICH BANDAMI REAKCYJNEGO PODZIEMIA, KREOWANO NA POSPOLITYCH BANDYTÓW. SETKI PATRIOTÓW TORTUROWANYCH I MORDOWANYCH PRZEZ UB I MO MIAŁY NA ZAWSZE ZNIKNĄĆ Z POLSKIEJ HISTORII. NIESTETY NAWET W POLSCE PO 1989 ROKU ZBYT DŁUGO MILCZANO O LOSIE NIEPODLEGŁOŚCIOWEGO PODZIEMIA, STĄD LOSY ŻOŁNIERZY WYKLĘTYCH POZOSTAJĄ NIEZNANE W POWSZECHNEJ ŚWIADOMOŚCI. </a:t>
            </a:r>
          </a:p>
        </p:txBody>
      </p:sp>
    </p:spTree>
    <p:extLst>
      <p:ext uri="{BB962C8B-B14F-4D97-AF65-F5344CB8AC3E}">
        <p14:creationId xmlns:p14="http://schemas.microsoft.com/office/powerpoint/2010/main" val="792484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3CD781F-F935-4310-9C70-32C9B03A1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E389415A-F11F-49E4-B0C5-CF7FF9C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43" name="Rectangle 42">
              <a:extLst>
                <a:ext uri="{FF2B5EF4-FFF2-40B4-BE49-F238E27FC236}">
                  <a16:creationId xmlns:a16="http://schemas.microsoft.com/office/drawing/2014/main" id="{91A09D7C-72C0-44A7-95A9-038C62939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9B1A95B7-C468-4483-B6EA-858374AB5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D68F968-C120-4C1E-B281-A62213BD2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1A71A71C-209A-4AEB-ACE5-99478391B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6DE4BFA7-B82F-438B-B2B2-49906328D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Obraz 17" descr="Obraz zawierający trawa, zewnętrzne&#10;&#10;Opis wygenerowany automatycznie">
            <a:extLst>
              <a:ext uri="{FF2B5EF4-FFF2-40B4-BE49-F238E27FC236}">
                <a16:creationId xmlns:a16="http://schemas.microsoft.com/office/drawing/2014/main" id="{133ADF11-161A-4D1D-A7A9-EC3FF350371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/>
          <a:srcRect l="25260" r="33121" b="-1"/>
          <a:stretch/>
        </p:blipFill>
        <p:spPr>
          <a:xfrm>
            <a:off x="7793391" y="234347"/>
            <a:ext cx="3680817" cy="5903415"/>
          </a:xfrm>
          <a:prstGeom prst="rect">
            <a:avLst/>
          </a:prstGeom>
          <a:ln>
            <a:noFill/>
          </a:ln>
        </p:spPr>
      </p:pic>
      <p:sp>
        <p:nvSpPr>
          <p:cNvPr id="51" name="Freeform 9">
            <a:extLst>
              <a:ext uri="{FF2B5EF4-FFF2-40B4-BE49-F238E27FC236}">
                <a16:creationId xmlns:a16="http://schemas.microsoft.com/office/drawing/2014/main" id="{D508A3B8-B1AA-4A53-8613-20B62ECDE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255E8F1-8D1A-4978-A5E9-DA60C55D2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73FE4BA-70E7-4C13-B060-771FCB74E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30404"/>
            <a:ext cx="6382699" cy="11612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Jaką ofiarę ponieśli</a:t>
            </a:r>
            <a:br>
              <a:rPr lang="en-US" sz="3800" b="1" dirty="0">
                <a:solidFill>
                  <a:schemeClr val="bg1"/>
                </a:solidFill>
              </a:rPr>
            </a:br>
            <a:r>
              <a:rPr lang="en-US" sz="3800" b="1">
                <a:solidFill>
                  <a:schemeClr val="bg1"/>
                </a:solidFill>
              </a:rPr>
              <a:t> ,, niezłomni ” ?</a:t>
            </a:r>
            <a:endParaRPr lang="en-US" sz="380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51B3C7-F9FE-46AF-AFD7-23D6F08DC2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1348" y="2063395"/>
            <a:ext cx="6857149" cy="40211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zapłaciLI za przywiązanie do tradycji niepodległościowej cenę najwyższą spośród wszystkich grup, środowisk walczących o wolną  Polskę. To ponad 5 tys. osób skazanych przez sądy wojskowe na kary śmierci, ponad 21 tys. zmarłych i zamordowanych w więzieniach. nieznana liczba zabitych w trakcie  pacyfikacji ciągnących się przez pierwsze 10 powojennych lat, zamordowanych bez sądu w </a:t>
            </a:r>
            <a:r>
              <a:rPr lang="en-US">
                <a:solidFill>
                  <a:schemeClr val="bg1"/>
                </a:solidFill>
              </a:rPr>
              <a:t>siedzibach urzędów bezpieczeństwa. To ponad </a:t>
            </a:r>
            <a:r>
              <a:rPr lang="en-US" dirty="0">
                <a:solidFill>
                  <a:schemeClr val="bg1"/>
                </a:solidFill>
              </a:rPr>
              <a:t>250 tys. osób skazanych na kary więzienia z powodów politycznych, kilkaset tysięcy dalszych zrujnowanych zdrowotnie, ekonomicznie, skazanych na bycie obywatelami II kategorii w PRL.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17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8B4684-0E52-4E70-901B-CE057CEA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782" y="946640"/>
            <a:ext cx="10106963" cy="985599"/>
          </a:xfrm>
        </p:spPr>
        <p:txBody>
          <a:bodyPr>
            <a:normAutofit/>
          </a:bodyPr>
          <a:lstStyle/>
          <a:p>
            <a:pPr algn="ctr"/>
            <a:r>
              <a:rPr lang="pl-PL" sz="4800">
                <a:ea typeface="+mj-lt"/>
                <a:cs typeface="+mj-lt"/>
              </a:rPr>
              <a:t>Bohaterowie ostatniego powstania</a:t>
            </a:r>
            <a:endParaRPr lang="pl-PL" sz="4800"/>
          </a:p>
        </p:txBody>
      </p:sp>
      <p:graphicFrame>
        <p:nvGraphicFramePr>
          <p:cNvPr id="13" name="Symbol zastępczy zawartości 2">
            <a:extLst>
              <a:ext uri="{FF2B5EF4-FFF2-40B4-BE49-F238E27FC236}">
                <a16:creationId xmlns:a16="http://schemas.microsoft.com/office/drawing/2014/main" id="{EBD6EFBC-DE2D-423C-A324-33544EB5FEBD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1286933" y="2226681"/>
          <a:ext cx="9618133" cy="3586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26105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679E24-B442-48DA-91F5-D20C35276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7FFD68E-AD03-4180-8BBB-B3E7DE0D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B36C81B8-0929-4B46-BCB0-00954C0E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A771D040-DA75-4CDB-859B-07D4C8094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97C64C-CFCE-45F6-B8D4-4B46AB898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87C20A0-BD08-4315-BE42-56F2B41F8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7D5331-B093-4784-99E0-88AFBACF6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72000"/>
            <a:ext cx="12192000" cy="2286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7147D4-F434-4FF6-9327-FD0148FCB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945678"/>
            <a:ext cx="10792837" cy="17845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WITOLD PILECKI</a:t>
            </a:r>
            <a:endParaRPr lang="pl-PL" sz="6600"/>
          </a:p>
        </p:txBody>
      </p:sp>
      <p:pic>
        <p:nvPicPr>
          <p:cNvPr id="5" name="Obraz 5" descr="Obraz zawierający tekst, mundur wojskowy, osoba, odzież&#10;&#10;Opis wygenerowany automatycznie">
            <a:extLst>
              <a:ext uri="{FF2B5EF4-FFF2-40B4-BE49-F238E27FC236}">
                <a16:creationId xmlns:a16="http://schemas.microsoft.com/office/drawing/2014/main" id="{87E373B7-1B23-412B-AF21-8AC6A58C1AF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358185" y="763990"/>
            <a:ext cx="5132557" cy="33201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FD494C-05F6-4C71-BB0B-3044D5E914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6530" y="674369"/>
            <a:ext cx="5961540" cy="35109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Rotmistrz kawalerii Wojska Polskiego, współzałożyciel Tajnej Armii Polskiej, żołnierz Armii Krajowej, więzień i organizator ruchu oporu w obozie koncentracyjnym Auschwitz-Birkenau. Uczestnik powojennej konspiracji niepodległościowej. Oskarżony i skazany przez władze komunistycznej Polski Ludowej na karę śmierci, stracony w 1948 r. Kawaler Orderu Orła Białego. Autor pierwszych na świecie raportów o Holokauście, tzw. Raportów </a:t>
            </a:r>
            <a:r>
              <a:rPr lang="en-US"/>
              <a:t>Pileckiego.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495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806AEC2-E30D-4A6E-9247-ABF3C0D37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F8D6965-36BA-4385-B723-9ABF580A8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id="{329B5BD0-8B95-4803-B7D5-E7A460103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150BA3F-F612-4B47-8419-2815E53B3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4FF543-B2DF-4102-A992-6313BD0BA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Obraz 7" descr="Obraz zawierający ściana, osoba, mężczyzna, wewnątrz&#10;&#10;Opis wygenerowany automatycznie">
            <a:extLst>
              <a:ext uri="{FF2B5EF4-FFF2-40B4-BE49-F238E27FC236}">
                <a16:creationId xmlns:a16="http://schemas.microsoft.com/office/drawing/2014/main" id="{FF80FA44-300F-45C8-A68D-C19BC837D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95" r="-2" b="24753"/>
          <a:stretch/>
        </p:blipFill>
        <p:spPr>
          <a:xfrm>
            <a:off x="20" y="10"/>
            <a:ext cx="3825081" cy="3980613"/>
          </a:xfrm>
          <a:prstGeom prst="rect">
            <a:avLst/>
          </a:prstGeom>
          <a:ln>
            <a:noFill/>
          </a:ln>
        </p:spPr>
      </p:pic>
      <p:pic>
        <p:nvPicPr>
          <p:cNvPr id="5" name="Obraz 5" descr="Obraz zawierający tekst, wewnątrz, ściana, przybranie głowy&#10;&#10;Opis wygenerowany automatycznie">
            <a:extLst>
              <a:ext uri="{FF2B5EF4-FFF2-40B4-BE49-F238E27FC236}">
                <a16:creationId xmlns:a16="http://schemas.microsoft.com/office/drawing/2014/main" id="{5E2E7DB7-F857-4180-97DD-43AA78E32B2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/>
          <a:srcRect l="19201" r="16854"/>
          <a:stretch/>
        </p:blipFill>
        <p:spPr>
          <a:xfrm>
            <a:off x="3948545" y="-1"/>
            <a:ext cx="3825101" cy="3980623"/>
          </a:xfrm>
          <a:prstGeom prst="rect">
            <a:avLst/>
          </a:prstGeom>
          <a:ln>
            <a:noFill/>
          </a:ln>
        </p:spPr>
      </p:pic>
      <p:pic>
        <p:nvPicPr>
          <p:cNvPr id="8" name="Obraz 8" descr="Obraz zawierający tekst, mężczyzna, osoba, stojące&#10;&#10;Opis wygenerowany automatycznie">
            <a:extLst>
              <a:ext uri="{FF2B5EF4-FFF2-40B4-BE49-F238E27FC236}">
                <a16:creationId xmlns:a16="http://schemas.microsoft.com/office/drawing/2014/main" id="{5512C78B-23DB-4100-AD99-3B0440C73E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451" r="7561" b="-2"/>
          <a:stretch/>
        </p:blipFill>
        <p:spPr>
          <a:xfrm>
            <a:off x="7897090" y="10"/>
            <a:ext cx="3812309" cy="3980612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EF3C38-8DAE-4B7F-AA51-4084DF99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B4BB607-210F-4F42-8A33-26171DA4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68" y="4670395"/>
            <a:ext cx="3732582" cy="12054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>
                <a:solidFill>
                  <a:schemeClr val="bg1"/>
                </a:solidFill>
              </a:rPr>
              <a:t>August Emil Fieldorf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8AFC094-053F-4021-99B9-0DC6CB4871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98872" y="4267829"/>
            <a:ext cx="7771615" cy="203935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>
                <a:solidFill>
                  <a:schemeClr val="bg1"/>
                </a:solidFill>
              </a:rPr>
              <a:t>organizator i dowódca Kedywu (Kierownictwa Dywersji) Armii Krajowej w latach 1942-1944. zastępca Komendanta Głównego AK  oraz dowódca  organizacji NIE „Niepodległość”.  aresztowany w 1950r. , pomimo tortur odmówił współpracy z UB.  24 lutego 1953 zamordowany z wyroku komunistycznego sądu w warszawskim więzieniu przy Rakowieckiej . miejsce pochówku nieznane.</a:t>
            </a:r>
          </a:p>
        </p:txBody>
      </p:sp>
    </p:spTree>
    <p:extLst>
      <p:ext uri="{BB962C8B-B14F-4D97-AF65-F5344CB8AC3E}">
        <p14:creationId xmlns:p14="http://schemas.microsoft.com/office/powerpoint/2010/main" val="2001518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FE13BC-0BAC-4088-81DF-56077F09D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7F4B92F-0199-444B-8CB2-9DAAD9AB2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id="{1E630F7A-794F-4965-9DD9-ED140BAC2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2D384EA-6323-45E8-BF61-42B1FF080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8D6296-5898-446B-B99A-4246F591D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2605024-D495-44DE-8E2C-7CC6D9DE4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3B4D39-528C-40FB-878B-52DE537FF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23000" y="135467"/>
            <a:ext cx="5334001" cy="6104466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5">
            <a:extLst>
              <a:ext uri="{FF2B5EF4-FFF2-40B4-BE49-F238E27FC236}">
                <a16:creationId xmlns:a16="http://schemas.microsoft.com/office/drawing/2014/main" id="{291A952A-0714-40AF-9882-2415CB241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234F23-3DFE-4A39-8344-1D906E90B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60894A-1AFA-4374-9666-1C5E736F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8" y="254479"/>
            <a:ext cx="5251096" cy="10225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200">
                <a:solidFill>
                  <a:schemeClr val="bg1"/>
                </a:solidFill>
              </a:rPr>
              <a:t>Danuta Siedzikówna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5A9888-0371-466C-89D8-31929D30E5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1350" y="1459547"/>
            <a:ext cx="5423624" cy="46154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pochodziła z patriotycznej rodziny.  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 Była sanitariuszką 4. szwadronu odtworzonego na Białostocczyźnie 5 Wileńskiej Brygady AK. Mając 16 lat została włączona do Armii Krajowej.</a:t>
            </a:r>
            <a:r>
              <a:rPr lang="en-US" dirty="0">
                <a:solidFill>
                  <a:schemeClr val="bg1"/>
                </a:solidFill>
              </a:rPr>
              <a:t>  aresztowana przez UB w 1946r.  podczas ciężkiego przesłuchania, bita i poniżana, nie wydała żadnego ze znanych jej adresów konspiracyjnych ani </a:t>
            </a:r>
            <a:r>
              <a:rPr lang="en-US">
                <a:solidFill>
                  <a:schemeClr val="bg1"/>
                </a:solidFill>
              </a:rPr>
              <a:t>danych związanych z oddziałem, w </a:t>
            </a:r>
            <a:r>
              <a:rPr lang="en-US" dirty="0">
                <a:solidFill>
                  <a:schemeClr val="bg1"/>
                </a:solidFill>
              </a:rPr>
              <a:t>którym służyła. 28 sierpnia 1946 roku zamordowana z wyroku komunistycznego sądu w gdańskim więzieniu.</a:t>
            </a:r>
          </a:p>
        </p:txBody>
      </p:sp>
      <p:pic>
        <p:nvPicPr>
          <p:cNvPr id="6" name="Obraz 6" descr="Obraz zawierający trawa, zewnętrzne, osoba&#10;&#10;Opis wygenerowany automatycznie">
            <a:extLst>
              <a:ext uri="{FF2B5EF4-FFF2-40B4-BE49-F238E27FC236}">
                <a16:creationId xmlns:a16="http://schemas.microsoft.com/office/drawing/2014/main" id="{A500540C-01C1-435E-B7C8-936BDA1A7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775" y="252310"/>
            <a:ext cx="5142813" cy="3485056"/>
          </a:xfrm>
          <a:prstGeom prst="rect">
            <a:avLst/>
          </a:prstGeom>
          <a:ln>
            <a:noFill/>
          </a:ln>
        </p:spPr>
      </p:pic>
      <p:pic>
        <p:nvPicPr>
          <p:cNvPr id="5" name="Obraz 5" descr="Obraz zawierający tekst, osoba, pozujący&#10;&#10;Opis wygenerowany automatycznie">
            <a:extLst>
              <a:ext uri="{FF2B5EF4-FFF2-40B4-BE49-F238E27FC236}">
                <a16:creationId xmlns:a16="http://schemas.microsoft.com/office/drawing/2014/main" id="{016EDCA5-D689-4CAC-83DF-26E53F52F03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/>
          <a:stretch>
            <a:fillRect/>
          </a:stretch>
        </p:blipFill>
        <p:spPr>
          <a:xfrm>
            <a:off x="6831771" y="3881700"/>
            <a:ext cx="1487692" cy="2256061"/>
          </a:xfrm>
          <a:prstGeom prst="rect">
            <a:avLst/>
          </a:prstGeom>
          <a:ln>
            <a:noFill/>
          </a:ln>
        </p:spPr>
      </p:pic>
      <p:pic>
        <p:nvPicPr>
          <p:cNvPr id="8" name="Obraz 8" descr="Obraz zawierający tekst, osoba&#10;&#10;Opis wygenerowany automatycznie">
            <a:extLst>
              <a:ext uri="{FF2B5EF4-FFF2-40B4-BE49-F238E27FC236}">
                <a16:creationId xmlns:a16="http://schemas.microsoft.com/office/drawing/2014/main" id="{F40DB149-6CCA-48B5-B6FE-247F5E5A5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903" y="4074874"/>
            <a:ext cx="2509685" cy="18697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739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06AEC2-E30D-4A6E-9247-ABF3C0D37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F8D6965-36BA-4385-B723-9ABF580A8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329B5BD0-8B95-4803-B7D5-E7A460103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150BA3F-F612-4B47-8419-2815E53B3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4FF543-B2DF-4102-A992-6313BD0BA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4D9D1B5-275A-4A85-9954-92441CD1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747" y="311989"/>
            <a:ext cx="4508219" cy="1180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/>
              <a:t>Hieronim Dekutowski </a:t>
            </a:r>
          </a:p>
          <a:p>
            <a:endParaRPr lang="en-US" sz="3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9E2B68-A044-46FA-9A61-8366DCE12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1A8E7A76-3598-4F43-8CFF-6755CFBAC7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7148" r="4530" b="-1"/>
          <a:stretch/>
        </p:blipFill>
        <p:spPr>
          <a:xfrm>
            <a:off x="750708" y="689358"/>
            <a:ext cx="2608785" cy="4219633"/>
          </a:xfrm>
          <a:prstGeom prst="rect">
            <a:avLst/>
          </a:prstGeom>
        </p:spPr>
      </p:pic>
      <p:pic>
        <p:nvPicPr>
          <p:cNvPr id="7" name="Obraz 7" descr="Obraz zawierający zewnętrzne, osoba, drzewo, pozujący&#10;&#10;Opis wygenerowany automatycznie">
            <a:extLst>
              <a:ext uri="{FF2B5EF4-FFF2-40B4-BE49-F238E27FC236}">
                <a16:creationId xmlns:a16="http://schemas.microsoft.com/office/drawing/2014/main" id="{84CEA8C8-79F4-4AB9-BC0D-9D9FCCF568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18" r="3" b="33941"/>
          <a:stretch/>
        </p:blipFill>
        <p:spPr>
          <a:xfrm>
            <a:off x="3477558" y="685800"/>
            <a:ext cx="2614164" cy="2051197"/>
          </a:xfrm>
          <a:prstGeom prst="rect">
            <a:avLst/>
          </a:prstGeom>
        </p:spPr>
      </p:pic>
      <p:pic>
        <p:nvPicPr>
          <p:cNvPr id="6" name="Obraz 6" descr="Obraz zawierający tekst, mężczyzna, kostium, ściana&#10;&#10;Opis wygenerowany automatycznie">
            <a:extLst>
              <a:ext uri="{FF2B5EF4-FFF2-40B4-BE49-F238E27FC236}">
                <a16:creationId xmlns:a16="http://schemas.microsoft.com/office/drawing/2014/main" id="{4F0948B7-3DA1-426B-9DF5-0A9219E9CE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294" r="1" b="32085"/>
          <a:stretch/>
        </p:blipFill>
        <p:spPr>
          <a:xfrm>
            <a:off x="3482937" y="2857795"/>
            <a:ext cx="2614164" cy="2051197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0381DE0-AFC4-498C-AAFA-E4D3101A12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15680" y="1718341"/>
            <a:ext cx="4967393" cy="35708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cichociemny, legendarny dowódca oddziałów partyzanckich Armii Krajowej, a później Zrzeszenia WiN na Lubelszczyźnie.  Najbardziej znany i poszukiwany przez szwadrony NKWD i UB żołnierz Lubelszczyzny. Skazany na karę </a:t>
            </a:r>
            <a:r>
              <a:rPr lang="en-US" b="1"/>
              <a:t>śmierci w Warszawie. 7 marca 1949 </a:t>
            </a:r>
            <a:r>
              <a:rPr lang="en-US" b="1" dirty="0"/>
              <a:t>r.</a:t>
            </a:r>
            <a:r>
              <a:rPr lang="en-US" dirty="0"/>
              <a:t> </a:t>
            </a:r>
            <a:r>
              <a:rPr lang="en-US" b="1" dirty="0"/>
              <a:t>został pozbawiony życia strzałem w głowę wraz z grupą sześciu swoich</a:t>
            </a:r>
            <a:r>
              <a:rPr lang="en-US" sz="1800" b="1" dirty="0"/>
              <a:t> oficerów.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2956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F8D6965-36BA-4385-B723-9ABF580A8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329B5BD0-8B95-4803-B7D5-E7A460103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150BA3F-F612-4B47-8419-2815E53B3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4FF543-B2DF-4102-A992-6313BD0BA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az 5" descr="Obraz zawierający ściana, osoba, wewnątrz, mężczyzna&#10;&#10;Opis wygenerowany automatycznie">
            <a:extLst>
              <a:ext uri="{FF2B5EF4-FFF2-40B4-BE49-F238E27FC236}">
                <a16:creationId xmlns:a16="http://schemas.microsoft.com/office/drawing/2014/main" id="{09CB428D-E7CE-4698-8AB2-2A13D88D3C4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t="6996" b="36996"/>
          <a:stretch/>
        </p:blipFill>
        <p:spPr>
          <a:xfrm rot="21420000">
            <a:off x="-81858" y="3482729"/>
            <a:ext cx="4804252" cy="3505885"/>
          </a:xfrm>
          <a:custGeom>
            <a:avLst/>
            <a:gdLst/>
            <a:ahLst/>
            <a:cxnLst/>
            <a:rect l="l" t="t" r="r" b="b"/>
            <a:pathLst>
              <a:path w="4804252" h="3505885">
                <a:moveTo>
                  <a:pt x="4804252" y="0"/>
                </a:moveTo>
                <a:lnTo>
                  <a:pt x="4804252" y="3505885"/>
                </a:lnTo>
                <a:lnTo>
                  <a:pt x="0" y="3254105"/>
                </a:lnTo>
                <a:lnTo>
                  <a:pt x="170540" y="0"/>
                </a:lnTo>
                <a:close/>
              </a:path>
            </a:pathLst>
          </a:custGeom>
        </p:spPr>
      </p:pic>
      <p:pic>
        <p:nvPicPr>
          <p:cNvPr id="6" name="Obraz 6" descr="Obraz zawierający tekst, osoba, zewnętrzne, podłoże&#10;&#10;Opis wygenerowany automatycznie">
            <a:extLst>
              <a:ext uri="{FF2B5EF4-FFF2-40B4-BE49-F238E27FC236}">
                <a16:creationId xmlns:a16="http://schemas.microsoft.com/office/drawing/2014/main" id="{47B93005-32EC-45FF-BC32-A58CB13AF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8" r="-1" b="-1"/>
          <a:stretch/>
        </p:blipFill>
        <p:spPr>
          <a:xfrm rot="21420000">
            <a:off x="-94808" y="-114125"/>
            <a:ext cx="4636605" cy="3501610"/>
          </a:xfrm>
          <a:custGeom>
            <a:avLst/>
            <a:gdLst/>
            <a:ahLst/>
            <a:cxnLst/>
            <a:rect l="l" t="t" r="r" b="b"/>
            <a:pathLst>
              <a:path w="4636605" h="3501610">
                <a:moveTo>
                  <a:pt x="183512" y="0"/>
                </a:moveTo>
                <a:lnTo>
                  <a:pt x="4636605" y="233376"/>
                </a:lnTo>
                <a:lnTo>
                  <a:pt x="4636604" y="3501610"/>
                </a:lnTo>
                <a:lnTo>
                  <a:pt x="0" y="3501610"/>
                </a:lnTo>
                <a:close/>
              </a:path>
            </a:pathLst>
          </a:custGeom>
        </p:spPr>
      </p:pic>
      <p:pic>
        <p:nvPicPr>
          <p:cNvPr id="7" name="Obraz 7" descr="Obraz zawierający zewnętrzne, stare&#10;&#10;Opis wygenerowany automatycznie">
            <a:extLst>
              <a:ext uri="{FF2B5EF4-FFF2-40B4-BE49-F238E27FC236}">
                <a16:creationId xmlns:a16="http://schemas.microsoft.com/office/drawing/2014/main" id="{C3226F95-68D2-42C6-991A-9DCC6E5618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87" r="-1" b="10574"/>
          <a:stretch/>
        </p:blipFill>
        <p:spPr>
          <a:xfrm rot="21420000">
            <a:off x="4662034" y="-206568"/>
            <a:ext cx="7703959" cy="7254838"/>
          </a:xfrm>
          <a:custGeom>
            <a:avLst/>
            <a:gdLst/>
            <a:ahLst/>
            <a:cxnLst/>
            <a:rect l="l" t="t" r="r" b="b"/>
            <a:pathLst>
              <a:path w="7703959" h="7254838">
                <a:moveTo>
                  <a:pt x="0" y="0"/>
                </a:moveTo>
                <a:lnTo>
                  <a:pt x="7703959" y="403747"/>
                </a:lnTo>
                <a:lnTo>
                  <a:pt x="7344909" y="7254838"/>
                </a:lnTo>
                <a:lnTo>
                  <a:pt x="0" y="6869908"/>
                </a:lnTo>
                <a:close/>
              </a:path>
            </a:pathLst>
          </a:custGeom>
        </p:spPr>
      </p:pic>
      <p:sp>
        <p:nvSpPr>
          <p:cNvPr id="19" name="Freeform 22">
            <a:extLst>
              <a:ext uri="{FF2B5EF4-FFF2-40B4-BE49-F238E27FC236}">
                <a16:creationId xmlns:a16="http://schemas.microsoft.com/office/drawing/2014/main" id="{ACEB23AC-0D0D-478F-B165-1E71AA85F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4665278" y="615132"/>
            <a:ext cx="7679541" cy="5638801"/>
          </a:xfrm>
          <a:custGeom>
            <a:avLst/>
            <a:gdLst>
              <a:gd name="connsiteX0" fmla="*/ 7679541 w 7679541"/>
              <a:gd name="connsiteY0" fmla="*/ 0 h 5638801"/>
              <a:gd name="connsiteX1" fmla="*/ 7384024 w 7679541"/>
              <a:gd name="connsiteY1" fmla="*/ 5638801 h 5638801"/>
              <a:gd name="connsiteX2" fmla="*/ 0 w 7679541"/>
              <a:gd name="connsiteY2" fmla="*/ 5638800 h 5638801"/>
              <a:gd name="connsiteX3" fmla="*/ 0 w 7679541"/>
              <a:gd name="connsiteY3" fmla="*/ 0 h 56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9541" h="5638801">
                <a:moveTo>
                  <a:pt x="7679541" y="0"/>
                </a:moveTo>
                <a:lnTo>
                  <a:pt x="7384024" y="5638801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CCE0417-96F2-4A01-8330-5855205F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039505" y="919747"/>
            <a:ext cx="6449873" cy="8783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b="1">
                <a:solidFill>
                  <a:schemeClr val="bg1"/>
                </a:solidFill>
              </a:rPr>
              <a:t>Zygmunt Szendzielarz</a:t>
            </a:r>
            <a:endParaRPr lang="en-US" sz="3400">
              <a:solidFill>
                <a:schemeClr val="bg1"/>
              </a:solidFill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56A56D38-CF5A-47D9-BF00-7BC7F0ADE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536565" y="-8035"/>
            <a:ext cx="126924" cy="6876560"/>
          </a:xfrm>
          <a:custGeom>
            <a:avLst/>
            <a:gdLst>
              <a:gd name="connsiteX0" fmla="*/ 0 w 126924"/>
              <a:gd name="connsiteY0" fmla="*/ 0 h 6876560"/>
              <a:gd name="connsiteX1" fmla="*/ 126924 w 126924"/>
              <a:gd name="connsiteY1" fmla="*/ 6652 h 6876560"/>
              <a:gd name="connsiteX2" fmla="*/ 126924 w 126924"/>
              <a:gd name="connsiteY2" fmla="*/ 6876560 h 6876560"/>
              <a:gd name="connsiteX3" fmla="*/ 0 w 126924"/>
              <a:gd name="connsiteY3" fmla="*/ 6869908 h 687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24" h="6876560">
                <a:moveTo>
                  <a:pt x="0" y="0"/>
                </a:moveTo>
                <a:lnTo>
                  <a:pt x="126924" y="6652"/>
                </a:lnTo>
                <a:lnTo>
                  <a:pt x="126924" y="6876560"/>
                </a:lnTo>
                <a:lnTo>
                  <a:pt x="0" y="68699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47EF37D3-4ADA-4F43-83FF-20162EFB5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20000">
            <a:off x="2253764" y="1104629"/>
            <a:ext cx="128016" cy="4648618"/>
          </a:xfrm>
          <a:custGeom>
            <a:avLst/>
            <a:gdLst>
              <a:gd name="connsiteX0" fmla="*/ 0 w 128016"/>
              <a:gd name="connsiteY0" fmla="*/ 0 h 4648618"/>
              <a:gd name="connsiteX1" fmla="*/ 128016 w 128016"/>
              <a:gd name="connsiteY1" fmla="*/ 4616 h 4648618"/>
              <a:gd name="connsiteX2" fmla="*/ 128016 w 128016"/>
              <a:gd name="connsiteY2" fmla="*/ 4648618 h 4648618"/>
              <a:gd name="connsiteX3" fmla="*/ 0 w 128016"/>
              <a:gd name="connsiteY3" fmla="*/ 4641909 h 464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16" h="4648618">
                <a:moveTo>
                  <a:pt x="0" y="0"/>
                </a:moveTo>
                <a:lnTo>
                  <a:pt x="128016" y="4616"/>
                </a:lnTo>
                <a:lnTo>
                  <a:pt x="128016" y="4648618"/>
                </a:lnTo>
                <a:lnTo>
                  <a:pt x="0" y="46419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D0ED1CA-DD8E-4F93-851E-6CE41688A7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 rot="21420000">
            <a:off x="5194303" y="1942801"/>
            <a:ext cx="6454820" cy="391161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   </a:t>
            </a: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  major kawalerii Wojska Polskiego i Armii Krajowej.  DOWÓDCA V </a:t>
            </a:r>
            <a:r>
              <a:rPr lang="en-US" sz="2800" dirty="0">
                <a:solidFill>
                  <a:schemeClr val="bg1"/>
                </a:solidFill>
                <a:ea typeface="+mn-lt"/>
                <a:cs typeface="+mn-lt"/>
              </a:rPr>
              <a:t>BRYGADY WILEŃSKIEJ AK. Przez dziewięć lat walczył o wolną Polskę. Najpierw z Niemcami, a później  z Sowietami.</a:t>
            </a:r>
            <a:r>
              <a:rPr lang="en-US" sz="2800" dirty="0">
                <a:solidFill>
                  <a:schemeClr val="bg1"/>
                </a:solidFill>
              </a:rPr>
              <a:t>  Za swą bohaterką walkę, zamiast orderów i odznaczeń został skazany nA karę śmierci I STRACONY 8 LUTEGO 1951 R.</a:t>
            </a:r>
            <a:endParaRPr lang="pl-PL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77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>
            <a:extLst>
              <a:ext uri="{FF2B5EF4-FFF2-40B4-BE49-F238E27FC236}">
                <a16:creationId xmlns:a16="http://schemas.microsoft.com/office/drawing/2014/main" id="{5EFE13BC-0BAC-4088-81DF-56077F09D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13">
            <a:extLst>
              <a:ext uri="{FF2B5EF4-FFF2-40B4-BE49-F238E27FC236}">
                <a16:creationId xmlns:a16="http://schemas.microsoft.com/office/drawing/2014/main" id="{47F4B92F-0199-444B-8CB2-9DAAD9AB2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1E630F7A-794F-4965-9DD9-ED140BAC2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2D384EA-6323-45E8-BF61-42B1FF080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28D6296-5898-446B-B99A-4246F591D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Rectangle 18">
            <a:extLst>
              <a:ext uri="{FF2B5EF4-FFF2-40B4-BE49-F238E27FC236}">
                <a16:creationId xmlns:a16="http://schemas.microsoft.com/office/drawing/2014/main" id="{CD685C8A-399B-4264-A5B1-864776203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34" y="1"/>
            <a:ext cx="11721533" cy="398062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E25264A8-BD60-4F09-99BA-1B38755ED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89776"/>
            <a:ext cx="3825100" cy="2601068"/>
          </a:xfrm>
          <a:prstGeom prst="rect">
            <a:avLst/>
          </a:prstGeom>
          <a:ln>
            <a:noFill/>
          </a:ln>
        </p:spPr>
      </p:pic>
      <p:pic>
        <p:nvPicPr>
          <p:cNvPr id="6" name="Obraz 6" descr="Obraz zawierający tekst, osoba, mundur wojskowy, pozujący&#10;&#10;Opis wygenerowany automatycznie">
            <a:extLst>
              <a:ext uri="{FF2B5EF4-FFF2-40B4-BE49-F238E27FC236}">
                <a16:creationId xmlns:a16="http://schemas.microsoft.com/office/drawing/2014/main" id="{81B33135-9AD0-43AF-8504-87C302344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546" y="708903"/>
            <a:ext cx="3825100" cy="2562816"/>
          </a:xfrm>
          <a:prstGeom prst="rect">
            <a:avLst/>
          </a:prstGeom>
          <a:ln>
            <a:noFill/>
          </a:ln>
        </p:spPr>
      </p:pic>
      <p:pic>
        <p:nvPicPr>
          <p:cNvPr id="5" name="Obraz 5" descr="Obraz zawierający osoba, noszenie, mundur wojskowy, czarny&#10;&#10;Opis wygenerowany automatycznie">
            <a:extLst>
              <a:ext uri="{FF2B5EF4-FFF2-40B4-BE49-F238E27FC236}">
                <a16:creationId xmlns:a16="http://schemas.microsoft.com/office/drawing/2014/main" id="{8B8E12FC-CE3D-4724-8BB6-70D37AC19F0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8206020" y="0"/>
            <a:ext cx="3194449" cy="3980622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71C7BCB-D869-49FF-A0D9-535F3166B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F457FC3-A3F1-4125-8F51-684E1FB74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689" y="4267829"/>
            <a:ext cx="4077639" cy="21399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>
                <a:solidFill>
                  <a:schemeClr val="bg1"/>
                </a:solidFill>
              </a:rPr>
              <a:t>Ostatni „niezłomny ”– Józef Franczak „Lalek”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A1FC7A5-A902-4FA3-BDD7-93DC453BB10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7061" y="4267829"/>
            <a:ext cx="7699727" cy="222626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sierżant Wojska Polskiego, uczestnik wojny obronnej Polski 1939, później związany ze strukturami ZWZ-AK. działał w polskim podziemiu antykomunistycznym i niepodległościowym. </a:t>
            </a:r>
            <a:r>
              <a:rPr lang="en-US">
                <a:solidFill>
                  <a:schemeClr val="bg1"/>
                </a:solidFill>
              </a:rPr>
              <a:t>„Lalek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”</a:t>
            </a:r>
            <a:r>
              <a:rPr lang="en-US">
                <a:solidFill>
                  <a:schemeClr val="bg1"/>
                </a:solidFill>
              </a:rPr>
              <a:t> był ostatnim </a:t>
            </a:r>
            <a:r>
              <a:rPr lang="en-US" dirty="0">
                <a:solidFill>
                  <a:schemeClr val="bg1"/>
                </a:solidFill>
              </a:rPr>
              <a:t>poległym w boju partyzantem podziemia poakowskiego na terenie Polski.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78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A1FFA5-85D4-4279-9469-1C9E709C9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8857"/>
            <a:ext cx="10396882" cy="1575083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ea typeface="+mj-lt"/>
                <a:cs typeface="+mj-lt"/>
              </a:rPr>
              <a:t> Narodowy Dzień Pamięci </a:t>
            </a:r>
            <a:br>
              <a:rPr lang="pl-PL" dirty="0">
                <a:ea typeface="+mj-lt"/>
                <a:cs typeface="+mj-lt"/>
              </a:rPr>
            </a:br>
            <a:r>
              <a:rPr lang="pl-PL">
                <a:ea typeface="+mj-lt"/>
                <a:cs typeface="+mj-lt"/>
              </a:rPr>
              <a:t>„Żołnierzy </a:t>
            </a:r>
            <a:r>
              <a:rPr lang="pl-PL" dirty="0">
                <a:ea typeface="+mj-lt"/>
                <a:cs typeface="+mj-lt"/>
              </a:rPr>
              <a:t>Wyklętych” 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978F83-D40F-43BB-B1DF-E83B87670A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8216" y="2005887"/>
            <a:ext cx="5606298" cy="35843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polskie święto państwowe obchodzone </a:t>
            </a:r>
            <a:r>
              <a:rPr lang="pl-PL">
                <a:ea typeface="+mn-lt"/>
                <a:cs typeface="+mn-lt"/>
              </a:rPr>
              <a:t>corocznie 1 marca. wyraża hołd dla żołnierzy </a:t>
            </a:r>
            <a:r>
              <a:rPr lang="pl-PL" dirty="0">
                <a:ea typeface="+mn-lt"/>
                <a:cs typeface="+mn-lt"/>
              </a:rPr>
              <a:t>niepodległościowego podziemia, walczących w latach 1944-1963 przeciwko narzuconej przez sowietów komunistycznej władzy. jest dniem symbolicznym dla żołnierzy antykomunistycznego podziemia, tego dnia w 1951 roku wykonany został wyrok śmierci na kierownictwie IV Komendy Zrzeszenia „Wolność i Niezawisłość”.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Obraz 8" descr="Obraz zawierający tekst, znak, ciemny&#10;&#10;Opis wygenerowany automatycznie">
            <a:extLst>
              <a:ext uri="{FF2B5EF4-FFF2-40B4-BE49-F238E27FC236}">
                <a16:creationId xmlns:a16="http://schemas.microsoft.com/office/drawing/2014/main" id="{F4042192-0554-4834-88C0-989F1F80323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3971" y="1999938"/>
            <a:ext cx="5374085" cy="3366218"/>
          </a:xfrm>
        </p:spPr>
      </p:pic>
    </p:spTree>
    <p:extLst>
      <p:ext uri="{BB962C8B-B14F-4D97-AF65-F5344CB8AC3E}">
        <p14:creationId xmlns:p14="http://schemas.microsoft.com/office/powerpoint/2010/main" val="2164124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 descr="Obraz zawierający zewnętrzne, osoba, grupa, pozujący&#10;&#10;Opis wygenerowany automatycznie">
            <a:extLst>
              <a:ext uri="{FF2B5EF4-FFF2-40B4-BE49-F238E27FC236}">
                <a16:creationId xmlns:a16="http://schemas.microsoft.com/office/drawing/2014/main" id="{54D5FBEF-C846-4713-9E4C-E0E23AFAD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27" b="2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CBF37E64-678E-4AAC-82EB-281D0E37B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40505"/>
            <a:ext cx="9232232" cy="241668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4DF6BB9-FE16-43C7-BB86-0F9187218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530" y="3435282"/>
            <a:ext cx="8285657" cy="15401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1800">
                <a:solidFill>
                  <a:schemeClr val="tx1"/>
                </a:solidFill>
                <a:ea typeface="+mj-lt"/>
                <a:cs typeface="+mj-lt"/>
              </a:rPr>
              <a:t> „Trzeba wspomnieć wszystkich, zamordowanych rękami także polskich instytucji i służb bezpieczeństwa, pozostających na usługach systemu przyniesionego ze wschodu. Trzeba ich przynajmniej przypomnieć przed Bogiem i historią, aby nie zamazywać prawdy naszej przeszłości, w tym decydującym momencie dziejów”. </a:t>
            </a:r>
            <a:endParaRPr lang="pl-PL" sz="1800">
              <a:solidFill>
                <a:schemeClr val="tx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6BA0856-0DD6-4AD8-96CA-0CFCB4C9D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5453" y="5090492"/>
            <a:ext cx="7756356" cy="4584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2000">
                <a:solidFill>
                  <a:schemeClr val="tx1"/>
                </a:solidFill>
                <a:ea typeface="+mn-lt"/>
                <a:cs typeface="+mn-lt"/>
              </a:rPr>
              <a:t>JAN PAWEŁ II</a:t>
            </a:r>
            <a:endParaRPr lang="pl-PL" sz="2000">
              <a:solidFill>
                <a:schemeClr val="tx1"/>
              </a:solidFill>
            </a:endParaRPr>
          </a:p>
        </p:txBody>
      </p:sp>
      <p:sp>
        <p:nvSpPr>
          <p:cNvPr id="66" name="5-Point Star 12">
            <a:extLst>
              <a:ext uri="{FF2B5EF4-FFF2-40B4-BE49-F238E27FC236}">
                <a16:creationId xmlns:a16="http://schemas.microsoft.com/office/drawing/2014/main" id="{3F315017-1C57-42D9-9FFB-A9CFD97F9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590" y="3874678"/>
            <a:ext cx="788274" cy="730476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3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679E24-B442-48DA-91F5-D20C35276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7FFD68E-AD03-4180-8BBB-B3E7DE0D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B36C81B8-0929-4B46-BCB0-00954C0E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A771D040-DA75-4CDB-859B-07D4C8094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97C64C-CFCE-45F6-B8D4-4B46AB898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C9C0361A-A07E-4EBE-A70F-29B5FE7F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12" y="455763"/>
            <a:ext cx="3072869" cy="8356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podsumowanie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EBDF3C-61A6-450C-8532-9276D9A1E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osoba, stare, stojące&#10;&#10;Opis wygenerowany automatycznie">
            <a:extLst>
              <a:ext uri="{FF2B5EF4-FFF2-40B4-BE49-F238E27FC236}">
                <a16:creationId xmlns:a16="http://schemas.microsoft.com/office/drawing/2014/main" id="{6093877A-D3D6-40F8-941C-E85522EFE59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750707" y="1002787"/>
            <a:ext cx="6557897" cy="359277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C0193E-FC0C-4B88-9FE6-A69962FC1C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05310" y="1596596"/>
            <a:ext cx="3679938" cy="3546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>
                <a:ea typeface="+mn-lt"/>
                <a:cs typeface="+mn-lt"/>
              </a:rPr>
              <a:t>„</a:t>
            </a:r>
            <a:r>
              <a:rPr lang="en-US" sz="1800"/>
              <a:t>Niezłomni </a:t>
            </a:r>
            <a:r>
              <a:rPr lang="en-US" sz="1800">
                <a:ea typeface="+mn-lt"/>
                <a:cs typeface="+mn-lt"/>
              </a:rPr>
              <a:t>” </a:t>
            </a:r>
            <a:r>
              <a:rPr lang="en-US" sz="1800"/>
              <a:t>stali po stronie dobra, w tym odwiecznym konflikcie dobra ze złem. Byli zaprawionymi w bojach żołnierzami, którzy prowadzili nierówną walkę na śmierć i życie z komunistycznym okupantem. To oni mieli rację. Choć ginęli, choć byli mordowani przez bezpiekę przez rodzimych i sowieckich oprawców, to na szczęście  ostatecznie </a:t>
            </a:r>
            <a:r>
              <a:rPr lang="en-US" sz="1800">
                <a:ea typeface="+mn-lt"/>
                <a:cs typeface="+mn-lt"/>
              </a:rPr>
              <a:t>„</a:t>
            </a:r>
            <a:r>
              <a:rPr lang="en-US" sz="1800"/>
              <a:t>zwyciężyli.”</a:t>
            </a:r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337508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8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5-Point Star 24">
            <a:extLst>
              <a:ext uri="{FF2B5EF4-FFF2-40B4-BE49-F238E27FC236}">
                <a16:creationId xmlns:a16="http://schemas.microsoft.com/office/drawing/2014/main" id="{B15DEAD7-09E6-42D9-9D03-43E6EA3E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9678" y="3748085"/>
            <a:ext cx="252644" cy="252644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A1F854-9BE8-4F40-9D42-9296EBCE6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407" y="1044250"/>
            <a:ext cx="9841575" cy="26460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/>
              <a:t>Dziękuję </a:t>
            </a:r>
            <a:r>
              <a:rPr lang="en-US" sz="9600">
                <a:ea typeface="+mj-lt"/>
                <a:cs typeface="+mj-lt"/>
              </a:rPr>
              <a:t>ZA UWAGĘ</a:t>
            </a:r>
            <a:br>
              <a:rPr lang="en-US" sz="6000" dirty="0"/>
            </a:br>
            <a:endParaRPr lang="en-US" sz="600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35576CF-F3D8-4101-914C-D1F1424EE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8407" y="4058557"/>
            <a:ext cx="9841575" cy="1906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8800">
                <a:solidFill>
                  <a:schemeClr val="tx1">
                    <a:lumMod val="85000"/>
                    <a:lumOff val="15000"/>
                  </a:schemeClr>
                </a:solidFill>
              </a:rPr>
              <a:t>Oliwier zinkiewicz</a:t>
            </a:r>
            <a:endParaRPr 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91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D781F-F935-4310-9C70-32C9B03A1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89415A-F11F-49E4-B0C5-CF7FF9C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91A09D7C-72C0-44A7-95A9-038C62939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B1A95B7-C468-4483-B6EA-858374AB5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68F968-C120-4C1E-B281-A62213BD2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00023F5-B1A5-49DD-817C-2AA90C82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225725"/>
            <a:ext cx="5191000" cy="1439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/>
              <a:t>Czym było powojenne podziemie niepodległościowe ?</a:t>
            </a:r>
            <a:endParaRPr lang="en-US" sz="26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DC3C04-D40F-4B8D-9C63-AE64A22FF9F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4089" y="2142066"/>
            <a:ext cx="5181763" cy="323251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stanowiło kontynuację działalności niepodległościowej z okresu okupacji </a:t>
            </a:r>
            <a:r>
              <a:rPr lang="en-US" sz="2400"/>
              <a:t>niemieckiej. Było też </a:t>
            </a:r>
            <a:r>
              <a:rPr lang="en-US" sz="2400" dirty="0"/>
              <a:t>pierwszym odruchem samoobrony społeczeństwa polskiego przeciwko narzuconej przez sowietów- komunistycznej władzy. </a:t>
            </a:r>
            <a:endParaRPr lang="pl-PL" sz="2400" dirty="0"/>
          </a:p>
        </p:txBody>
      </p:sp>
      <p:pic>
        <p:nvPicPr>
          <p:cNvPr id="6" name="Obraz 7" descr="Obraz zawierający tekst, zewnętrzne, osoba, osoby&#10;&#10;Opis wygenerowany automatycznie">
            <a:extLst>
              <a:ext uri="{FF2B5EF4-FFF2-40B4-BE49-F238E27FC236}">
                <a16:creationId xmlns:a16="http://schemas.microsoft.com/office/drawing/2014/main" id="{3E695A43-716D-43E2-B974-9D2F314886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339140" y="494239"/>
            <a:ext cx="5379467" cy="4882370"/>
          </a:xfrm>
        </p:spPr>
      </p:pic>
    </p:spTree>
    <p:extLst>
      <p:ext uri="{BB962C8B-B14F-4D97-AF65-F5344CB8AC3E}">
        <p14:creationId xmlns:p14="http://schemas.microsoft.com/office/powerpoint/2010/main" val="3422846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3CD781F-F935-4310-9C70-32C9B03A1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389415A-F11F-49E4-B0C5-CF7FF9C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28" name="Rectangle 27">
              <a:extLst>
                <a:ext uri="{FF2B5EF4-FFF2-40B4-BE49-F238E27FC236}">
                  <a16:creationId xmlns:a16="http://schemas.microsoft.com/office/drawing/2014/main" id="{91A09D7C-72C0-44A7-95A9-038C62939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9B1A95B7-C468-4483-B6EA-858374AB5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D68F968-C120-4C1E-B281-A62213BD2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Obraz 6" descr="Obraz zawierający tekst, osoba, zewnętrzne, mundur wojskowy&#10;&#10;Opis wygenerowany automatycznie">
            <a:extLst>
              <a:ext uri="{FF2B5EF4-FFF2-40B4-BE49-F238E27FC236}">
                <a16:creationId xmlns:a16="http://schemas.microsoft.com/office/drawing/2014/main" id="{41B3D2C7-0D1E-46E4-8929-9AD11D70E39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>
            <a:alphaModFix amt="43000"/>
          </a:blip>
          <a:srcRect t="14999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36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3BD7BC-0C04-4523-AAD4-88649D52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KIM BYLI </a:t>
            </a:r>
            <a:r>
              <a:rPr lang="en-US" b="1"/>
              <a:t>,,ŻOŁNIERZe WYKLĘci”?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D6796E-97C6-4246-8081-E5488142CD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/>
              <a:t>TO ŻołnierzE podziemia niepodległościowego i antykomunistycznego, stawiający opór próbie sowietyzacji Polski i podporządkowania jej ZSRR w latach 40. XX wieku. </a:t>
            </a:r>
          </a:p>
          <a:p>
            <a:pPr marL="0"/>
            <a:r>
              <a:rPr lang="en-US"/>
              <a:t>określani są jako  „żołnierze drugiej konspiracji”  LUB „żołnierze niezłomni”. </a:t>
            </a:r>
          </a:p>
          <a:p>
            <a:pPr marL="0"/>
            <a:r>
              <a:rPr lang="en-US"/>
              <a:t>Określenie „żołnierze wyklęci” powstało w 1993 r. – użyto go pierwszy raz w tytule wystawy '' Żołnierze Wyklęci – antykomunistyczne podziemie zbrojne po 1944 r.'', organizowanej przez Ligę </a:t>
            </a:r>
            <a:r>
              <a:rPr lang="en-US" dirty="0"/>
              <a:t>Republikańską na Uniwersytecie Warszawskim.</a:t>
            </a:r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3452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D781F-F935-4310-9C70-32C9B03A1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89415A-F11F-49E4-B0C5-CF7FF9C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91A09D7C-72C0-44A7-95A9-038C62939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B1A95B7-C468-4483-B6EA-858374AB5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68F968-C120-4C1E-B281-A62213BD2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F912530F-2F9F-43FE-BC8F-E85942DB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802" y="211348"/>
            <a:ext cx="5784258" cy="1008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/>
              <a:t>Ilu ich było ?</a:t>
            </a:r>
            <a:endParaRPr lang="en-US"/>
          </a:p>
        </p:txBody>
      </p:sp>
      <p:pic>
        <p:nvPicPr>
          <p:cNvPr id="5" name="Obraz 5" descr="Obraz zawierający tekst, mundur wojskowy, pozujący, grupa&#10;&#10;Opis wygenerowany automatycznie">
            <a:extLst>
              <a:ext uri="{FF2B5EF4-FFF2-40B4-BE49-F238E27FC236}">
                <a16:creationId xmlns:a16="http://schemas.microsoft.com/office/drawing/2014/main" id="{464361B7-A475-4755-BA2F-545A10ACF94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/>
          <a:srcRect l="19849" r="33053"/>
          <a:stretch/>
        </p:blipFill>
        <p:spPr>
          <a:xfrm>
            <a:off x="404226" y="10"/>
            <a:ext cx="444398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BA77A8-F352-433C-BA8D-42D47DA3B9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06755" y="1092519"/>
            <a:ext cx="6077852" cy="42820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 W roku 1945 działało w podziemiu od 150-200 tysięcy konspiratorów, 20 tysięcy z nich walczyło w oddziałach partyzanckich. Kolejne kilkaset tysięcy stanowili ludzie zapewniający partyzantom żywność, wywiad, schronienie i łączność. Doliczyć należy również </a:t>
            </a:r>
            <a:r>
              <a:rPr lang="en-US"/>
              <a:t> około 20 </a:t>
            </a:r>
            <a:r>
              <a:rPr lang="en-US" dirty="0"/>
              <a:t>tysięcy uczniów z podziemnych organizacji młodzieżowych, sprzeciwiających się komunistom. Łącznie daje to grupę ponad pół miliona ludzi tworzących społeczność Żołnierzy Wyklętych.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529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679E24-B442-48DA-91F5-D20C35276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7FFD68E-AD03-4180-8BBB-B3E7DE0D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B36C81B8-0929-4B46-BCB0-00954C0E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A771D040-DA75-4CDB-859B-07D4C8094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97C64C-CFCE-45F6-B8D4-4B46AB898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8D3E7578-04FF-497F-B4B0-F5DE379B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69" y="685800"/>
            <a:ext cx="3678587" cy="44537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b="1" dirty="0"/>
              <a:t>Z jakich </a:t>
            </a:r>
            <a:r>
              <a:rPr lang="en-US" sz="5000" b="1"/>
              <a:t>środowisk pochodzili?</a:t>
            </a:r>
            <a:endParaRPr lang="en-US" sz="50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72E13FE-17E5-4269-9E92-B68F0BC37ED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17741" y="283235"/>
            <a:ext cx="7152431" cy="29171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byli TO przedstawiciele wszystkich grup społecznych i zawodowych, partii politycznych, młodzież oraz ci </a:t>
            </a:r>
            <a:r>
              <a:rPr lang="en-US" sz="2400"/>
              <a:t>wszyscy, dla których podstawowym wzorem działania </a:t>
            </a:r>
            <a:r>
              <a:rPr lang="en-US" sz="2400" dirty="0"/>
              <a:t>była gotowość walki o wolną Polskę</a:t>
            </a:r>
            <a:endParaRPr lang="pl-PL" sz="2400" dirty="0"/>
          </a:p>
        </p:txBody>
      </p:sp>
      <p:pic>
        <p:nvPicPr>
          <p:cNvPr id="5" name="Obraz 5" descr="Obraz zawierający osoba, mundur wojskowy, zewnętrzne, stare&#10;&#10;Opis wygenerowany automatycznie">
            <a:extLst>
              <a:ext uri="{FF2B5EF4-FFF2-40B4-BE49-F238E27FC236}">
                <a16:creationId xmlns:a16="http://schemas.microsoft.com/office/drawing/2014/main" id="{9705FBD3-F0E9-4150-8084-60D82847C09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4345951" y="3092429"/>
            <a:ext cx="6849632" cy="231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16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CA22CC-9DC3-4415-A843-CC6EB5EE8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C2DB030-D210-46CF-9AFF-A19F7D45E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id="{F9E46AA2-1D2D-4B8C-9AC5-EC84DC272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BC986E9D-F747-4F6F-8E59-1AB3592C8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58B9C26-6458-4C06-A2F4-E9C9347F2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Obraz 8" descr="Obraz zawierający siekiera&#10;&#10;Opis wygenerowany automatycznie">
            <a:extLst>
              <a:ext uri="{FF2B5EF4-FFF2-40B4-BE49-F238E27FC236}">
                <a16:creationId xmlns:a16="http://schemas.microsoft.com/office/drawing/2014/main" id="{A37D5769-8B5A-4CD0-B110-6F5163A38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0" r="5811" b="2"/>
          <a:stretch/>
        </p:blipFill>
        <p:spPr>
          <a:xfrm>
            <a:off x="20" y="10"/>
            <a:ext cx="2834620" cy="3980613"/>
          </a:xfrm>
          <a:prstGeom prst="rect">
            <a:avLst/>
          </a:prstGeom>
          <a:ln>
            <a:noFill/>
          </a:ln>
        </p:spPr>
      </p:pic>
      <p:pic>
        <p:nvPicPr>
          <p:cNvPr id="7" name="Obraz 7" descr="Obraz zawierający tekst, budynek, tabliczka&#10;&#10;Opis wygenerowany automatycznie">
            <a:extLst>
              <a:ext uri="{FF2B5EF4-FFF2-40B4-BE49-F238E27FC236}">
                <a16:creationId xmlns:a16="http://schemas.microsoft.com/office/drawing/2014/main" id="{13D563B4-632A-4D6B-B0F9-6941171457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37" r="15975"/>
          <a:stretch/>
        </p:blipFill>
        <p:spPr>
          <a:xfrm>
            <a:off x="2961825" y="10"/>
            <a:ext cx="2834640" cy="3980613"/>
          </a:xfrm>
          <a:prstGeom prst="rect">
            <a:avLst/>
          </a:prstGeom>
          <a:ln>
            <a:noFill/>
          </a:ln>
        </p:spPr>
      </p:pic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80E50D42-C332-41BD-8166-F7E7DF4BFEA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6"/>
          <a:srcRect l="19555" r="16354" b="-1"/>
          <a:stretch/>
        </p:blipFill>
        <p:spPr>
          <a:xfrm>
            <a:off x="5919909" y="-1"/>
            <a:ext cx="2834640" cy="3980623"/>
          </a:xfrm>
          <a:prstGeom prst="rect">
            <a:avLst/>
          </a:prstGeom>
          <a:ln>
            <a:noFill/>
          </a:ln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DEAC0963-59A8-4BF8-9A6B-0FDCC58D9E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0" r="9007" b="-2"/>
          <a:stretch/>
        </p:blipFill>
        <p:spPr>
          <a:xfrm>
            <a:off x="8877993" y="10"/>
            <a:ext cx="2831406" cy="3980612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6A9C36-CB20-489B-9315-36671F583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C155BD8-70A5-4663-8ECC-1931F7B1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07" y="4814168"/>
            <a:ext cx="3531300" cy="106169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000">
                <a:solidFill>
                  <a:schemeClr val="bg1"/>
                </a:solidFill>
              </a:rPr>
              <a:t>Najważniejsze </a:t>
            </a:r>
            <a:r>
              <a:rPr lang="en-US" sz="3000" dirty="0">
                <a:solidFill>
                  <a:schemeClr val="bg1"/>
                </a:solidFill>
              </a:rPr>
              <a:t>organizacje niepodległościowe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0642A5-B2D7-4D84-AE9F-53CC9E646A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28909" y="4267829"/>
            <a:ext cx="7541578" cy="2010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solidFill>
                  <a:schemeClr val="bg1"/>
                </a:solidFill>
              </a:rPr>
              <a:t>Wyklęci grupowali się w organizacje o charakterze polityczno-militarnym. Do najważniejszych zalicza się zrzeszenie Wolność i Niezawisłość, Armię Krajową Obywatelską, Narodowe Siły Zbrojne oraz Narodowe Zjednoczenie Wojskowe. Ich </a:t>
            </a:r>
            <a:r>
              <a:rPr lang="en-US" sz="1600">
                <a:solidFill>
                  <a:schemeClr val="bg1"/>
                </a:solidFill>
              </a:rPr>
              <a:t>powojenna aktywność opierała się  na walce partyzanckiej </a:t>
            </a:r>
            <a:r>
              <a:rPr lang="en-US" sz="1600" dirty="0">
                <a:solidFill>
                  <a:schemeClr val="bg1"/>
                </a:solidFill>
              </a:rPr>
              <a:t>wymierzonej w oddziały Urzędu Bezpieczeństwa, Milicji Obywatelskiej, a w tym uderzenia na magazyny, komisariaty, więzienia.  W wielu miejscach byli wspierani przez ludność cywilną, która sprzyjała idei walki z władzą komunistyczną.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56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53CD781F-F935-4310-9C70-32C9B03A1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E389415A-F11F-49E4-B0C5-CF7FF9C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61" name="Rectangle 60">
              <a:extLst>
                <a:ext uri="{FF2B5EF4-FFF2-40B4-BE49-F238E27FC236}">
                  <a16:creationId xmlns:a16="http://schemas.microsoft.com/office/drawing/2014/main" id="{91A09D7C-72C0-44A7-95A9-038C62939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9B1A95B7-C468-4483-B6EA-858374AB5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D68F968-C120-4C1E-B281-A62213BD2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D7BE49D-A34B-4F25-BC8C-CE9E2B37F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66DFDEE3-F2F4-48C9-8222-CA273412C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Obraz 15" descr="Obraz zawierający osoba, mundur wojskowy, zewnętrzne, odzież&#10;&#10;Opis wygenerowany automatycznie">
            <a:extLst>
              <a:ext uri="{FF2B5EF4-FFF2-40B4-BE49-F238E27FC236}">
                <a16:creationId xmlns:a16="http://schemas.microsoft.com/office/drawing/2014/main" id="{EC46F3EC-9FC2-4392-9475-8D07EF28399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/>
          <a:srcRect l="21538" r="13080"/>
          <a:stretch/>
        </p:blipFill>
        <p:spPr>
          <a:xfrm>
            <a:off x="6327849" y="234347"/>
            <a:ext cx="5146360" cy="5903415"/>
          </a:xfrm>
          <a:prstGeom prst="rect">
            <a:avLst/>
          </a:prstGeom>
          <a:ln>
            <a:noFill/>
          </a:ln>
        </p:spPr>
      </p:pic>
      <p:sp>
        <p:nvSpPr>
          <p:cNvPr id="69" name="Freeform 9">
            <a:extLst>
              <a:ext uri="{FF2B5EF4-FFF2-40B4-BE49-F238E27FC236}">
                <a16:creationId xmlns:a16="http://schemas.microsoft.com/office/drawing/2014/main" id="{95A09B00-70D2-4998-8FA5-3A8ED576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B5FB9F9-CCF5-4072-83C3-3B45E1409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3DE4847-81C8-4117-A9C5-E95A834D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84" y="230404"/>
            <a:ext cx="5201690" cy="16069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DZIAŁALNOśĆ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D6BB9E-58F4-4388-91D1-A71237CD44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1348" y="2063395"/>
            <a:ext cx="5661762" cy="409308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</a:rPr>
              <a:t>Akcje większości oddziałów podziemia antykomunistycznego były wymierzone w oddziały zbrojne Urzędu Bezpieczeństwa, korpus bezpieczeństwa wewnętrznego oraz Milicję Obywatelską. </a:t>
            </a:r>
            <a:endParaRPr lang="pl-PL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49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D781F-F935-4310-9C70-32C9B03A1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89415A-F11F-49E4-B0C5-CF7FF9C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91A09D7C-72C0-44A7-95A9-038C62939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B1A95B7-C468-4483-B6EA-858374AB5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68F968-C120-4C1E-B281-A62213BD2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038F198-8AFD-4091-AD53-09CB07C54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469" y="96329"/>
            <a:ext cx="6174119" cy="13388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200"/>
              <a:t>Jak długo trwał opór ?</a:t>
            </a:r>
            <a:endParaRPr lang="pl-P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4FA06E-48D2-4B97-8B83-EBF8C400A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mundur wojskowy, grupa, stare&#10;&#10;Opis wygenerowany automatycznie">
            <a:extLst>
              <a:ext uri="{FF2B5EF4-FFF2-40B4-BE49-F238E27FC236}">
                <a16:creationId xmlns:a16="http://schemas.microsoft.com/office/drawing/2014/main" id="{56EA4EAF-61F2-48AF-B084-F73F5BEBA04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/>
          <a:srcRect l="29487" r="24366" b="2"/>
          <a:stretch/>
        </p:blipFill>
        <p:spPr>
          <a:xfrm>
            <a:off x="750708" y="689358"/>
            <a:ext cx="3611277" cy="421963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998CAD-8678-4B2B-9D3C-DB7F67F568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9193" y="1323427"/>
            <a:ext cx="6439187" cy="41606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/>
              <a:t>Symbolicznym końcem zbrojnego oporu była śmierć </a:t>
            </a:r>
            <a:r>
              <a:rPr lang="en-US" sz="2400" dirty="0"/>
              <a:t>Józefa Franczaka ,,Lalka”, zabitego przez ZOMO 21 października 1963 r. Do końca PRL-u w całym kraju ukrywało się pod fałszywymi nazwiskami wielu żołnierzy podziemia. Ścigani aż do 1989 r. przez SB trwali w konspiracji – z dala od rodzin, z którymi nie dane było im się spotkać przez kilkadziesiąt laT.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602395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0</TotalTime>
  <Words>0</Words>
  <Application>Microsoft Office PowerPoint</Application>
  <PresentationFormat>Panoramiczny</PresentationFormat>
  <Paragraphs>0</Paragraphs>
  <Slides>21</Slides>
  <Notes>0</Notes>
  <HiddenSlides>1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Main Event</vt:lpstr>
      <vt:lpstr>żOŁNIERZE WYKLĘCI</vt:lpstr>
      <vt:lpstr> „Trzeba wspomnieć wszystkich, zamordowanych rękami także polskich instytucji i służb bezpieczeństwa, pozostających na usługach systemu przyniesionego ze wschodu. Trzeba ich przynajmniej przypomnieć przed Bogiem i historią, aby nie zamazywać prawdy naszej przeszłości, w tym decydującym momencie dziejów”. </vt:lpstr>
      <vt:lpstr>Czym było powojenne podziemie niepodległościowe ?</vt:lpstr>
      <vt:lpstr>KIM BYLI ,,ŻOŁNIERZe WYKLĘci”?</vt:lpstr>
      <vt:lpstr>Ilu ich było ?</vt:lpstr>
      <vt:lpstr>Z jakich środowisk pochodzili?</vt:lpstr>
      <vt:lpstr>Najważniejsze organizacje niepodległościowe</vt:lpstr>
      <vt:lpstr>DZIAŁALNOśĆ</vt:lpstr>
      <vt:lpstr>Jak długo trwał opór ?</vt:lpstr>
      <vt:lpstr>PROPAGANDA KOMUNISTYCZNA</vt:lpstr>
      <vt:lpstr>Jaką ofiarę ponieśli  ,, niezłomni ” ?</vt:lpstr>
      <vt:lpstr>Bohaterowie ostatniego powstania</vt:lpstr>
      <vt:lpstr>WITOLD PILECKI</vt:lpstr>
      <vt:lpstr>August Emil Fieldorf</vt:lpstr>
      <vt:lpstr>Danuta Siedzikówna</vt:lpstr>
      <vt:lpstr>Hieronim Dekutowski  </vt:lpstr>
      <vt:lpstr>Zygmunt Szendzielarz</vt:lpstr>
      <vt:lpstr>Ostatni „niezłomny ”– Józef Franczak „Lalek”</vt:lpstr>
      <vt:lpstr> Narodowy Dzień Pamięci  „Żołnierzy Wyklętych” </vt:lpstr>
      <vt:lpstr>podsumowanie</vt:lpstr>
      <vt:lpstr>Dziękuję ZA UWAGĘ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984</cp:revision>
  <dcterms:created xsi:type="dcterms:W3CDTF">2014-09-12T02:11:01Z</dcterms:created>
  <dcterms:modified xsi:type="dcterms:W3CDTF">2021-02-25T14:15:53Z</dcterms:modified>
</cp:coreProperties>
</file>